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49" r:id="rId5"/>
    <p:sldMasterId id="2147484461" r:id="rId6"/>
  </p:sldMasterIdLst>
  <p:notesMasterIdLst>
    <p:notesMasterId r:id="rId28"/>
  </p:notesMasterIdLst>
  <p:handoutMasterIdLst>
    <p:handoutMasterId r:id="rId29"/>
  </p:handoutMasterIdLst>
  <p:sldIdLst>
    <p:sldId id="1070" r:id="rId7"/>
    <p:sldId id="431" r:id="rId8"/>
    <p:sldId id="1445" r:id="rId9"/>
    <p:sldId id="767" r:id="rId10"/>
    <p:sldId id="2117" r:id="rId11"/>
    <p:sldId id="908" r:id="rId12"/>
    <p:sldId id="912" r:id="rId13"/>
    <p:sldId id="2118" r:id="rId14"/>
    <p:sldId id="1358" r:id="rId15"/>
    <p:sldId id="1444" r:id="rId16"/>
    <p:sldId id="1120" r:id="rId17"/>
    <p:sldId id="1361" r:id="rId18"/>
    <p:sldId id="1318" r:id="rId19"/>
    <p:sldId id="1352" r:id="rId20"/>
    <p:sldId id="265" r:id="rId21"/>
    <p:sldId id="273" r:id="rId22"/>
    <p:sldId id="538" r:id="rId23"/>
    <p:sldId id="2120" r:id="rId24"/>
    <p:sldId id="658" r:id="rId25"/>
    <p:sldId id="2122" r:id="rId26"/>
    <p:sldId id="507" r:id="rId27"/>
  </p:sldIdLst>
  <p:sldSz cx="12192000" cy="6858000"/>
  <p:notesSz cx="6858000" cy="9144000"/>
  <p:defaultTextStyle>
    <a:defPPr>
      <a:defRPr lang="en-US"/>
    </a:defPPr>
    <a:lvl1pPr marL="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aftelis Title Slides" id="{0EA112AE-5560-4953-8E86-05CE5A458350}">
          <p14:sldIdLst>
            <p14:sldId id="1070"/>
            <p14:sldId id="431"/>
            <p14:sldId id="1445"/>
            <p14:sldId id="767"/>
            <p14:sldId id="2117"/>
            <p14:sldId id="908"/>
            <p14:sldId id="912"/>
            <p14:sldId id="2118"/>
            <p14:sldId id="1358"/>
            <p14:sldId id="1444"/>
            <p14:sldId id="1120"/>
            <p14:sldId id="1361"/>
            <p14:sldId id="1318"/>
            <p14:sldId id="1352"/>
            <p14:sldId id="265"/>
            <p14:sldId id="273"/>
            <p14:sldId id="538"/>
            <p14:sldId id="2120"/>
            <p14:sldId id="658"/>
            <p14:sldId id="2122"/>
            <p14:sldId id="50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F22A63-AF6A-F113-A569-0143C2CB03C8}" name="Thierry Boveri" initials="TB" userId="S::tboveri@raftelis.com::5d8b4ef1-9d98-4b2a-b042-19c8c403e2d2" providerId="AD"/>
  <p188:author id="{4CFABE79-8860-535B-0970-2462C1A90A51}" name="Jennifer Porter" initials="JP" userId="S::jporter@raftelis.com::67ece16d-bbb8-4f42-8471-a96d340357d5" providerId="AD"/>
  <p188:author id="{22FD1881-F973-7E98-E0AA-B251C5114DFE}" name="Amanda Wahula" initials="" userId="S::amandawahula@raftelis.com::c39c889e-c53e-4ebd-8d28-5186dd40f49e" providerId="AD"/>
  <p188:author id="{FF5948C5-6E00-3219-363B-5CE6B6DCB2D4}" name="Steve Gagnon" initials="SG" userId="S::sgagnon@raftelis.com::9855f16e-6b01-44cc-af85-9c2673ab6ba4" providerId="AD"/>
  <p188:author id="{9E53E6D3-96CF-39BA-6826-8A6119E56E55}" name="Jack Folwell" initials="" userId="S::jfolwell@raftelis.com::59be4ae6-73b6-46e5-aac6-2bc849fb348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Wahula" initials="AW" lastIdx="5" clrIdx="0">
    <p:extLst>
      <p:ext uri="{19B8F6BF-5375-455C-9EA6-DF929625EA0E}">
        <p15:presenceInfo xmlns:p15="http://schemas.microsoft.com/office/powerpoint/2012/main" userId="S::awahula@raftelis.com::c39c889e-c53e-4ebd-8d28-5186dd40f49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818A"/>
    <a:srgbClr val="F2B351"/>
    <a:srgbClr val="DBEDD4"/>
    <a:srgbClr val="44A579"/>
    <a:srgbClr val="042630"/>
    <a:srgbClr val="023B40"/>
    <a:srgbClr val="3DCCD5"/>
    <a:srgbClr val="F0F0F0"/>
    <a:srgbClr val="013B40"/>
    <a:srgbClr val="FE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58DD34-17C9-4BBF-B4E6-7DF8D3856A3A}" v="49" dt="2025-09-23T21:46:50.7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85" autoAdjust="0"/>
    <p:restoredTop sz="65655" autoAdjust="0"/>
  </p:normalViewPr>
  <p:slideViewPr>
    <p:cSldViewPr snapToGrid="0">
      <p:cViewPr varScale="1">
        <p:scale>
          <a:sx n="68" d="100"/>
          <a:sy n="68" d="100"/>
        </p:scale>
        <p:origin x="144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0133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37" Type="http://schemas.microsoft.com/office/2018/10/relationships/authors" Target="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Porter" userId="67ece16d-bbb8-4f42-8471-a96d340357d5" providerId="ADAL" clId="{1D5EBBAD-C0C0-4613-A3D3-0ADB0D4DB146}"/>
    <pc:docChg chg="undo custSel addSld delSld modSection">
      <pc:chgData name="Jennifer Porter" userId="67ece16d-bbb8-4f42-8471-a96d340357d5" providerId="ADAL" clId="{1D5EBBAD-C0C0-4613-A3D3-0ADB0D4DB146}" dt="2024-12-06T20:12:35.100" v="1" actId="2696"/>
      <pc:docMkLst>
        <pc:docMk/>
      </pc:docMkLst>
      <pc:sldChg chg="add del">
        <pc:chgData name="Jennifer Porter" userId="67ece16d-bbb8-4f42-8471-a96d340357d5" providerId="ADAL" clId="{1D5EBBAD-C0C0-4613-A3D3-0ADB0D4DB146}" dt="2024-12-06T20:12:35.100" v="1" actId="2696"/>
        <pc:sldMkLst>
          <pc:docMk/>
          <pc:sldMk cId="1702651809" sldId="1104"/>
        </pc:sldMkLst>
      </pc:sldChg>
    </pc:docChg>
  </pc:docChgLst>
  <pc:docChgLst>
    <pc:chgData name="Jennifer Porter" userId="67ece16d-bbb8-4f42-8471-a96d340357d5" providerId="ADAL" clId="{5B9CC5F8-8C2C-45D4-9764-9183ED7A8D71}"/>
    <pc:docChg chg="undo custSel modSld">
      <pc:chgData name="Jennifer Porter" userId="67ece16d-bbb8-4f42-8471-a96d340357d5" providerId="ADAL" clId="{5B9CC5F8-8C2C-45D4-9764-9183ED7A8D71}" dt="2025-01-30T21:12:55.085" v="1" actId="113"/>
      <pc:docMkLst>
        <pc:docMk/>
      </pc:docMkLst>
      <pc:sldChg chg="modSp mod">
        <pc:chgData name="Jennifer Porter" userId="67ece16d-bbb8-4f42-8471-a96d340357d5" providerId="ADAL" clId="{5B9CC5F8-8C2C-45D4-9764-9183ED7A8D71}" dt="2025-01-30T21:12:55.085" v="1" actId="113"/>
        <pc:sldMkLst>
          <pc:docMk/>
          <pc:sldMk cId="3786905031" sldId="807"/>
        </pc:sldMkLst>
      </pc:sldChg>
    </pc:docChg>
  </pc:docChgLst>
  <pc:docChgLst>
    <pc:chgData name="Makenna Sturgeon" userId="4400ffe5-d18c-4339-8c13-84873260092b" providerId="ADAL" clId="{A8FD93C9-874D-4D3A-BC86-4054D611892B}"/>
    <pc:docChg chg="undo custSel addSld delSld modSld modSection">
      <pc:chgData name="Makenna Sturgeon" userId="4400ffe5-d18c-4339-8c13-84873260092b" providerId="ADAL" clId="{A8FD93C9-874D-4D3A-BC86-4054D611892B}" dt="2024-11-15T18:51:24.435" v="3" actId="2696"/>
      <pc:docMkLst>
        <pc:docMk/>
      </pc:docMkLst>
      <pc:sldChg chg="add del">
        <pc:chgData name="Makenna Sturgeon" userId="4400ffe5-d18c-4339-8c13-84873260092b" providerId="ADAL" clId="{A8FD93C9-874D-4D3A-BC86-4054D611892B}" dt="2024-11-15T18:51:24.435" v="3" actId="2696"/>
        <pc:sldMkLst>
          <pc:docMk/>
          <pc:sldMk cId="1574112240" sldId="320"/>
        </pc:sldMkLst>
      </pc:sldChg>
      <pc:sldChg chg="addSp modSp">
        <pc:chgData name="Makenna Sturgeon" userId="4400ffe5-d18c-4339-8c13-84873260092b" providerId="ADAL" clId="{A8FD93C9-874D-4D3A-BC86-4054D611892B}" dt="2024-11-15T18:47:28.711" v="1"/>
        <pc:sldMkLst>
          <pc:docMk/>
          <pc:sldMk cId="120683346" sldId="563"/>
        </pc:sldMkLst>
      </pc:sldChg>
    </pc:docChg>
  </pc:docChgLst>
  <pc:docChgLst>
    <pc:chgData name="Elaine Vastis" userId="S::evastis@raftelis.com::3e08e011-35e6-4236-9ed9-7a94ca737cbd" providerId="AD" clId="Web-{13429246-BC51-8A96-8710-1F9752A33818}"/>
    <pc:docChg chg="modSld">
      <pc:chgData name="Elaine Vastis" userId="S::evastis@raftelis.com::3e08e011-35e6-4236-9ed9-7a94ca737cbd" providerId="AD" clId="Web-{13429246-BC51-8A96-8710-1F9752A33818}" dt="2025-02-11T20:44:08.883" v="0"/>
      <pc:docMkLst>
        <pc:docMk/>
      </pc:docMkLst>
      <pc:sldChg chg="modSp">
        <pc:chgData name="Elaine Vastis" userId="S::evastis@raftelis.com::3e08e011-35e6-4236-9ed9-7a94ca737cbd" providerId="AD" clId="Web-{13429246-BC51-8A96-8710-1F9752A33818}" dt="2025-02-11T20:44:08.883" v="0"/>
        <pc:sldMkLst>
          <pc:docMk/>
          <pc:sldMk cId="2099134925" sldId="294"/>
        </pc:sldMkLst>
      </pc:sldChg>
    </pc:docChg>
  </pc:docChgLst>
  <pc:docChgLst>
    <pc:chgData name="Melanie Sepulveda" userId="6fec67e0-0b95-4992-ada1-139e654c102f" providerId="ADAL" clId="{94C9CE34-8EDE-47E7-9AC2-A51592B2F411}"/>
    <pc:docChg chg="undo custSel modSld">
      <pc:chgData name="Melanie Sepulveda" userId="6fec67e0-0b95-4992-ada1-139e654c102f" providerId="ADAL" clId="{94C9CE34-8EDE-47E7-9AC2-A51592B2F411}" dt="2025-03-07T15:22:03.055" v="241" actId="14826"/>
      <pc:docMkLst>
        <pc:docMk/>
      </pc:docMkLst>
      <pc:sldChg chg="modSp mod">
        <pc:chgData name="Melanie Sepulveda" userId="6fec67e0-0b95-4992-ada1-139e654c102f" providerId="ADAL" clId="{94C9CE34-8EDE-47E7-9AC2-A51592B2F411}" dt="2025-02-07T14:54:17.018" v="228" actId="313"/>
        <pc:sldMkLst>
          <pc:docMk/>
          <pc:sldMk cId="2022287218" sldId="799"/>
        </pc:sldMkLst>
      </pc:sldChg>
      <pc:sldChg chg="addSp delSp modSp mod">
        <pc:chgData name="Melanie Sepulveda" userId="6fec67e0-0b95-4992-ada1-139e654c102f" providerId="ADAL" clId="{94C9CE34-8EDE-47E7-9AC2-A51592B2F411}" dt="2025-03-07T15:22:03.055" v="241" actId="14826"/>
        <pc:sldMkLst>
          <pc:docMk/>
          <pc:sldMk cId="3786905031" sldId="807"/>
        </pc:sldMkLst>
      </pc:sldChg>
      <pc:sldChg chg="modSp mod">
        <pc:chgData name="Melanie Sepulveda" userId="6fec67e0-0b95-4992-ada1-139e654c102f" providerId="ADAL" clId="{94C9CE34-8EDE-47E7-9AC2-A51592B2F411}" dt="2025-02-07T14:54:11.060" v="225" actId="313"/>
        <pc:sldMkLst>
          <pc:docMk/>
          <pc:sldMk cId="1376072929" sldId="861"/>
        </pc:sldMkLst>
      </pc:sldChg>
      <pc:sldChg chg="modSp mod">
        <pc:chgData name="Melanie Sepulveda" userId="6fec67e0-0b95-4992-ada1-139e654c102f" providerId="ADAL" clId="{94C9CE34-8EDE-47E7-9AC2-A51592B2F411}" dt="2025-02-07T14:54:15.015" v="226" actId="313"/>
        <pc:sldMkLst>
          <pc:docMk/>
          <pc:sldMk cId="3339398296" sldId="863"/>
        </pc:sldMkLst>
      </pc:sldChg>
      <pc:sldChg chg="modSp mod">
        <pc:chgData name="Melanie Sepulveda" userId="6fec67e0-0b95-4992-ada1-139e654c102f" providerId="ADAL" clId="{94C9CE34-8EDE-47E7-9AC2-A51592B2F411}" dt="2025-02-07T14:54:18.008" v="229" actId="313"/>
        <pc:sldMkLst>
          <pc:docMk/>
          <pc:sldMk cId="62555794" sldId="864"/>
        </pc:sldMkLst>
      </pc:sldChg>
      <pc:sldChg chg="modSp mod">
        <pc:chgData name="Melanie Sepulveda" userId="6fec67e0-0b95-4992-ada1-139e654c102f" providerId="ADAL" clId="{94C9CE34-8EDE-47E7-9AC2-A51592B2F411}" dt="2025-03-07T15:20:08.979" v="240" actId="1076"/>
        <pc:sldMkLst>
          <pc:docMk/>
          <pc:sldMk cId="2345786703" sldId="866"/>
        </pc:sldMkLst>
      </pc:sldChg>
      <pc:sldChg chg="modSp mod">
        <pc:chgData name="Melanie Sepulveda" userId="6fec67e0-0b95-4992-ada1-139e654c102f" providerId="ADAL" clId="{94C9CE34-8EDE-47E7-9AC2-A51592B2F411}" dt="2025-02-07T14:57:11.230" v="237"/>
        <pc:sldMkLst>
          <pc:docMk/>
          <pc:sldMk cId="857523952" sldId="1096"/>
        </pc:sldMkLst>
      </pc:sldChg>
      <pc:sldChg chg="modSp mod">
        <pc:chgData name="Melanie Sepulveda" userId="6fec67e0-0b95-4992-ada1-139e654c102f" providerId="ADAL" clId="{94C9CE34-8EDE-47E7-9AC2-A51592B2F411}" dt="2025-03-07T15:19:54.904" v="238" actId="14826"/>
        <pc:sldMkLst>
          <pc:docMk/>
          <pc:sldMk cId="954902349" sldId="1102"/>
        </pc:sldMkLst>
      </pc:sldChg>
    </pc:docChg>
  </pc:docChgLst>
  <pc:docChgLst>
    <pc:chgData name="David George" userId="2c4d5b4f-4844-4254-92fc-867b889c6392" providerId="ADAL" clId="{32E9DAF1-622F-2441-86CF-A29AED541180}"/>
    <pc:docChg chg="custSel modSld">
      <pc:chgData name="David George" userId="2c4d5b4f-4844-4254-92fc-867b889c6392" providerId="ADAL" clId="{32E9DAF1-622F-2441-86CF-A29AED541180}" dt="2023-11-27T19:49:10.839" v="1" actId="478"/>
      <pc:docMkLst>
        <pc:docMk/>
      </pc:docMkLst>
      <pc:sldChg chg="addSp delSp modSp mod">
        <pc:chgData name="David George" userId="2c4d5b4f-4844-4254-92fc-867b889c6392" providerId="ADAL" clId="{32E9DAF1-622F-2441-86CF-A29AED541180}" dt="2023-11-27T19:49:10.839" v="1" actId="478"/>
        <pc:sldMkLst>
          <pc:docMk/>
          <pc:sldMk cId="3139310275" sldId="723"/>
        </pc:sldMkLst>
      </pc:sldChg>
    </pc:docChg>
  </pc:docChgLst>
  <pc:docChgLst>
    <pc:chgData name="Jennifer Porter" userId="67ece16d-bbb8-4f42-8471-a96d340357d5" providerId="ADAL" clId="{E95730D2-FF18-4A2D-825F-091139A1D17E}"/>
    <pc:docChg chg="undo custSel modSld">
      <pc:chgData name="Jennifer Porter" userId="67ece16d-bbb8-4f42-8471-a96d340357d5" providerId="ADAL" clId="{E95730D2-FF18-4A2D-825F-091139A1D17E}" dt="2025-03-28T17:46:10.398" v="57" actId="20577"/>
      <pc:docMkLst>
        <pc:docMk/>
      </pc:docMkLst>
      <pc:sldChg chg="modSp mod">
        <pc:chgData name="Jennifer Porter" userId="67ece16d-bbb8-4f42-8471-a96d340357d5" providerId="ADAL" clId="{E95730D2-FF18-4A2D-825F-091139A1D17E}" dt="2025-03-28T17:45:03.112" v="40" actId="20577"/>
        <pc:sldMkLst>
          <pc:docMk/>
          <pc:sldMk cId="3786905031" sldId="807"/>
        </pc:sldMkLst>
      </pc:sldChg>
      <pc:sldChg chg="modSp mod">
        <pc:chgData name="Jennifer Porter" userId="67ece16d-bbb8-4f42-8471-a96d340357d5" providerId="ADAL" clId="{E95730D2-FF18-4A2D-825F-091139A1D17E}" dt="2025-03-28T17:46:10.398" v="57" actId="20577"/>
        <pc:sldMkLst>
          <pc:docMk/>
          <pc:sldMk cId="920677824" sldId="860"/>
        </pc:sldMkLst>
      </pc:sldChg>
      <pc:sldChg chg="modSp mod">
        <pc:chgData name="Jennifer Porter" userId="67ece16d-bbb8-4f42-8471-a96d340357d5" providerId="ADAL" clId="{E95730D2-FF18-4A2D-825F-091139A1D17E}" dt="2025-03-27T21:17:19.454" v="0" actId="1035"/>
        <pc:sldMkLst>
          <pc:docMk/>
          <pc:sldMk cId="954902349" sldId="1102"/>
        </pc:sldMkLst>
      </pc:sldChg>
    </pc:docChg>
  </pc:docChgLst>
  <pc:docChgLst>
    <pc:chgData name="Melanie Sepulveda" userId="6fec67e0-0b95-4992-ada1-139e654c102f" providerId="ADAL" clId="{2DEB2BC0-DEC8-4401-9F12-CC407881D5F4}"/>
    <pc:docChg chg="undo custSel modSld">
      <pc:chgData name="Melanie Sepulveda" userId="6fec67e0-0b95-4992-ada1-139e654c102f" providerId="ADAL" clId="{2DEB2BC0-DEC8-4401-9F12-CC407881D5F4}" dt="2024-01-09T19:40:20.075" v="8" actId="14826"/>
      <pc:docMkLst>
        <pc:docMk/>
      </pc:docMkLst>
    </pc:docChg>
  </pc:docChgLst>
  <pc:docChgLst>
    <pc:chgData name="Melanie Sepulveda" userId="6fec67e0-0b95-4992-ada1-139e654c102f" providerId="ADAL" clId="{8DA12FCC-800D-4F90-9351-E00CAB110D5A}"/>
    <pc:docChg chg="modSld">
      <pc:chgData name="Melanie Sepulveda" userId="6fec67e0-0b95-4992-ada1-139e654c102f" providerId="ADAL" clId="{8DA12FCC-800D-4F90-9351-E00CAB110D5A}" dt="2024-05-01T14:24:24" v="6" actId="14826"/>
      <pc:docMkLst>
        <pc:docMk/>
      </pc:docMkLst>
      <pc:sldChg chg="modSp">
        <pc:chgData name="Melanie Sepulveda" userId="6fec67e0-0b95-4992-ada1-139e654c102f" providerId="ADAL" clId="{8DA12FCC-800D-4F90-9351-E00CAB110D5A}" dt="2024-04-01T14:41:07.651" v="2" actId="14826"/>
        <pc:sldMkLst>
          <pc:docMk/>
          <pc:sldMk cId="2363104308" sldId="609"/>
        </pc:sldMkLst>
      </pc:sldChg>
      <pc:sldChg chg="modSp">
        <pc:chgData name="Melanie Sepulveda" userId="6fec67e0-0b95-4992-ada1-139e654c102f" providerId="ADAL" clId="{8DA12FCC-800D-4F90-9351-E00CAB110D5A}" dt="2024-05-01T14:24:24" v="6" actId="14826"/>
        <pc:sldMkLst>
          <pc:docMk/>
          <pc:sldMk cId="3786905031" sldId="807"/>
        </pc:sldMkLst>
      </pc:sldChg>
      <pc:sldChg chg="modSp">
        <pc:chgData name="Melanie Sepulveda" userId="6fec67e0-0b95-4992-ada1-139e654c102f" providerId="ADAL" clId="{8DA12FCC-800D-4F90-9351-E00CAB110D5A}" dt="2024-05-01T14:23:58.844" v="5" actId="14826"/>
        <pc:sldMkLst>
          <pc:docMk/>
          <pc:sldMk cId="2345786703" sldId="866"/>
        </pc:sldMkLst>
      </pc:sldChg>
      <pc:sldChg chg="modSp">
        <pc:chgData name="Melanie Sepulveda" userId="6fec67e0-0b95-4992-ada1-139e654c102f" providerId="ADAL" clId="{8DA12FCC-800D-4F90-9351-E00CAB110D5A}" dt="2024-05-01T14:23:49.046" v="4" actId="14826"/>
        <pc:sldMkLst>
          <pc:docMk/>
          <pc:sldMk cId="102968718" sldId="1075"/>
        </pc:sldMkLst>
      </pc:sldChg>
    </pc:docChg>
  </pc:docChgLst>
  <pc:docChgLst>
    <pc:chgData name="Makenna Sturgeon" userId="4400ffe5-d18c-4339-8c13-84873260092b" providerId="ADAL" clId="{D1A2B86A-A633-4273-8DBA-57A3014CC12A}"/>
    <pc:docChg chg="modSld">
      <pc:chgData name="Makenna Sturgeon" userId="4400ffe5-d18c-4339-8c13-84873260092b" providerId="ADAL" clId="{D1A2B86A-A633-4273-8DBA-57A3014CC12A}" dt="2024-03-08T19:20:24.167" v="2"/>
      <pc:docMkLst>
        <pc:docMk/>
      </pc:docMkLst>
      <pc:sldChg chg="addSp modSp mod">
        <pc:chgData name="Makenna Sturgeon" userId="4400ffe5-d18c-4339-8c13-84873260092b" providerId="ADAL" clId="{D1A2B86A-A633-4273-8DBA-57A3014CC12A}" dt="2024-03-08T19:20:24.167" v="2"/>
        <pc:sldMkLst>
          <pc:docMk/>
          <pc:sldMk cId="3129949329" sldId="560"/>
        </pc:sldMkLst>
      </pc:sldChg>
      <pc:sldChg chg="addSp modSp">
        <pc:chgData name="Makenna Sturgeon" userId="4400ffe5-d18c-4339-8c13-84873260092b" providerId="ADAL" clId="{D1A2B86A-A633-4273-8DBA-57A3014CC12A}" dt="2024-03-08T19:18:53.026" v="1"/>
        <pc:sldMkLst>
          <pc:docMk/>
          <pc:sldMk cId="4006864255" sldId="562"/>
        </pc:sldMkLst>
      </pc:sldChg>
    </pc:docChg>
  </pc:docChgLst>
  <pc:docChgLst>
    <pc:chgData name="Mary Tchamkina" userId="853c5490-5c4a-45a8-8e79-a5b1cdd19f72" providerId="ADAL" clId="{6F58DD34-17C9-4BBF-B4E6-7DF8D3856A3A}"/>
    <pc:docChg chg="undo custSel addSld delSld modSld sldOrd delSection modSection">
      <pc:chgData name="Mary Tchamkina" userId="853c5490-5c4a-45a8-8e79-a5b1cdd19f72" providerId="ADAL" clId="{6F58DD34-17C9-4BBF-B4E6-7DF8D3856A3A}" dt="2025-09-23T22:07:54.133" v="1872" actId="20577"/>
      <pc:docMkLst>
        <pc:docMk/>
      </pc:docMkLst>
      <pc:sldChg chg="modSp add mod setBg modNotesTx">
        <pc:chgData name="Mary Tchamkina" userId="853c5490-5c4a-45a8-8e79-a5b1cdd19f72" providerId="ADAL" clId="{6F58DD34-17C9-4BBF-B4E6-7DF8D3856A3A}" dt="2025-09-23T22:03:09.044" v="1801" actId="1076"/>
        <pc:sldMkLst>
          <pc:docMk/>
          <pc:sldMk cId="716104357" sldId="265"/>
        </pc:sldMkLst>
        <pc:spChg chg="mod">
          <ac:chgData name="Mary Tchamkina" userId="853c5490-5c4a-45a8-8e79-a5b1cdd19f72" providerId="ADAL" clId="{6F58DD34-17C9-4BBF-B4E6-7DF8D3856A3A}" dt="2025-09-23T22:03:02.975" v="1800" actId="255"/>
          <ac:spMkLst>
            <pc:docMk/>
            <pc:sldMk cId="716104357" sldId="265"/>
            <ac:spMk id="2" creationId="{1441ABC3-62BC-75D4-542F-26DE223BE929}"/>
          </ac:spMkLst>
        </pc:spChg>
        <pc:spChg chg="mod">
          <ac:chgData name="Mary Tchamkina" userId="853c5490-5c4a-45a8-8e79-a5b1cdd19f72" providerId="ADAL" clId="{6F58DD34-17C9-4BBF-B4E6-7DF8D3856A3A}" dt="2025-09-22T21:51:46.301" v="993" actId="113"/>
          <ac:spMkLst>
            <pc:docMk/>
            <pc:sldMk cId="716104357" sldId="265"/>
            <ac:spMk id="5" creationId="{7F77A9BC-3577-D298-5F8B-E52C4903A257}"/>
          </ac:spMkLst>
        </pc:spChg>
        <pc:picChg chg="mod modCrop">
          <ac:chgData name="Mary Tchamkina" userId="853c5490-5c4a-45a8-8e79-a5b1cdd19f72" providerId="ADAL" clId="{6F58DD34-17C9-4BBF-B4E6-7DF8D3856A3A}" dt="2025-09-23T22:03:09.044" v="1801" actId="1076"/>
          <ac:picMkLst>
            <pc:docMk/>
            <pc:sldMk cId="716104357" sldId="265"/>
            <ac:picMk id="8" creationId="{A3F6BB1F-90C8-BE8D-EC02-223C963E114A}"/>
          </ac:picMkLst>
        </pc:picChg>
        <pc:picChg chg="mod">
          <ac:chgData name="Mary Tchamkina" userId="853c5490-5c4a-45a8-8e79-a5b1cdd19f72" providerId="ADAL" clId="{6F58DD34-17C9-4BBF-B4E6-7DF8D3856A3A}" dt="2025-09-22T21:45:07.996" v="942" actId="1076"/>
          <ac:picMkLst>
            <pc:docMk/>
            <pc:sldMk cId="716104357" sldId="265"/>
            <ac:picMk id="9" creationId="{EACCE1D4-267D-D8E3-E148-219FB432C40D}"/>
          </ac:picMkLst>
        </pc:picChg>
      </pc:sldChg>
      <pc:sldChg chg="modSp add mod setBg modNotesTx">
        <pc:chgData name="Mary Tchamkina" userId="853c5490-5c4a-45a8-8e79-a5b1cdd19f72" providerId="ADAL" clId="{6F58DD34-17C9-4BBF-B4E6-7DF8D3856A3A}" dt="2025-09-23T21:51:59.855" v="1647" actId="20577"/>
        <pc:sldMkLst>
          <pc:docMk/>
          <pc:sldMk cId="3184414591" sldId="273"/>
        </pc:sldMkLst>
        <pc:spChg chg="mod">
          <ac:chgData name="Mary Tchamkina" userId="853c5490-5c4a-45a8-8e79-a5b1cdd19f72" providerId="ADAL" clId="{6F58DD34-17C9-4BBF-B4E6-7DF8D3856A3A}" dt="2025-09-22T21:54:43.990" v="1002" actId="207"/>
          <ac:spMkLst>
            <pc:docMk/>
            <pc:sldMk cId="3184414591" sldId="273"/>
            <ac:spMk id="2" creationId="{1441ABC3-62BC-75D4-542F-26DE223BE929}"/>
          </ac:spMkLst>
        </pc:spChg>
        <pc:spChg chg="mod">
          <ac:chgData name="Mary Tchamkina" userId="853c5490-5c4a-45a8-8e79-a5b1cdd19f72" providerId="ADAL" clId="{6F58DD34-17C9-4BBF-B4E6-7DF8D3856A3A}" dt="2025-09-22T21:52:41.997" v="1000" actId="1076"/>
          <ac:spMkLst>
            <pc:docMk/>
            <pc:sldMk cId="3184414591" sldId="273"/>
            <ac:spMk id="7" creationId="{5839E57F-62BD-0041-403A-198B1D78F7FE}"/>
          </ac:spMkLst>
        </pc:spChg>
        <pc:picChg chg="mod">
          <ac:chgData name="Mary Tchamkina" userId="853c5490-5c4a-45a8-8e79-a5b1cdd19f72" providerId="ADAL" clId="{6F58DD34-17C9-4BBF-B4E6-7DF8D3856A3A}" dt="2025-09-22T21:52:51.055" v="1001" actId="1076"/>
          <ac:picMkLst>
            <pc:docMk/>
            <pc:sldMk cId="3184414591" sldId="273"/>
            <ac:picMk id="8" creationId="{40A25049-7F23-9ACD-62B4-CE1DD731EA19}"/>
          </ac:picMkLst>
        </pc:picChg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2099134925" sldId="294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497024295" sldId="295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612667971" sldId="299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1023874463" sldId="318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1574112240" sldId="320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839984018" sldId="324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694572185" sldId="326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1882445633" sldId="327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1064699739" sldId="336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349048269" sldId="340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1837034209" sldId="344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1278162889" sldId="345"/>
        </pc:sldMkLst>
      </pc:sldChg>
      <pc:sldChg chg="del">
        <pc:chgData name="Mary Tchamkina" userId="853c5490-5c4a-45a8-8e79-a5b1cdd19f72" providerId="ADAL" clId="{6F58DD34-17C9-4BBF-B4E6-7DF8D3856A3A}" dt="2025-09-17T14:47:31.703" v="189" actId="18676"/>
        <pc:sldMkLst>
          <pc:docMk/>
          <pc:sldMk cId="2468155503" sldId="352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1259510624" sldId="356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1839504281" sldId="358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176835210" sldId="361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1081129028" sldId="363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1120681673" sldId="367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3550826267" sldId="376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546936661" sldId="378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1714147018" sldId="384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3836969738" sldId="385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1666270175" sldId="386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2386123568" sldId="387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713612898" sldId="388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3666636932" sldId="393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1783333370" sldId="398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1564239185" sldId="399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3513024863" sldId="400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1323060992" sldId="404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1264739630" sldId="412"/>
        </pc:sldMkLst>
      </pc:sldChg>
      <pc:sldChg chg="del">
        <pc:chgData name="Mary Tchamkina" userId="853c5490-5c4a-45a8-8e79-a5b1cdd19f72" providerId="ADAL" clId="{6F58DD34-17C9-4BBF-B4E6-7DF8D3856A3A}" dt="2025-09-17T14:40:38.650" v="3" actId="47"/>
        <pc:sldMkLst>
          <pc:docMk/>
          <pc:sldMk cId="2939746607" sldId="421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3533222146" sldId="424"/>
        </pc:sldMkLst>
      </pc:sldChg>
      <pc:sldChg chg="addSp delSp modSp mod">
        <pc:chgData name="Mary Tchamkina" userId="853c5490-5c4a-45a8-8e79-a5b1cdd19f72" providerId="ADAL" clId="{6F58DD34-17C9-4BBF-B4E6-7DF8D3856A3A}" dt="2025-09-23T21:47:26.366" v="1635" actId="1076"/>
        <pc:sldMkLst>
          <pc:docMk/>
          <pc:sldMk cId="188107522" sldId="431"/>
        </pc:sldMkLst>
        <pc:spChg chg="add mod">
          <ac:chgData name="Mary Tchamkina" userId="853c5490-5c4a-45a8-8e79-a5b1cdd19f72" providerId="ADAL" clId="{6F58DD34-17C9-4BBF-B4E6-7DF8D3856A3A}" dt="2025-09-23T21:47:26.366" v="1635" actId="1076"/>
          <ac:spMkLst>
            <pc:docMk/>
            <pc:sldMk cId="188107522" sldId="431"/>
            <ac:spMk id="5" creationId="{CC437319-94ED-C202-7F63-65C44D471398}"/>
          </ac:spMkLst>
        </pc:spChg>
        <pc:spChg chg="del">
          <ac:chgData name="Mary Tchamkina" userId="853c5490-5c4a-45a8-8e79-a5b1cdd19f72" providerId="ADAL" clId="{6F58DD34-17C9-4BBF-B4E6-7DF8D3856A3A}" dt="2025-09-23T21:45:51.438" v="1624" actId="22"/>
          <ac:spMkLst>
            <pc:docMk/>
            <pc:sldMk cId="188107522" sldId="431"/>
            <ac:spMk id="10" creationId="{53EBC7DE-12AD-E644-227D-43A06566EF1B}"/>
          </ac:spMkLst>
        </pc:spChg>
        <pc:spChg chg="mod">
          <ac:chgData name="Mary Tchamkina" userId="853c5490-5c4a-45a8-8e79-a5b1cdd19f72" providerId="ADAL" clId="{6F58DD34-17C9-4BBF-B4E6-7DF8D3856A3A}" dt="2025-09-23T21:39:30.211" v="1623" actId="20577"/>
          <ac:spMkLst>
            <pc:docMk/>
            <pc:sldMk cId="188107522" sldId="431"/>
            <ac:spMk id="11" creationId="{D94CA65A-8738-AD2E-FDC2-54E6FB7EA0A2}"/>
          </ac:spMkLst>
        </pc:spChg>
        <pc:picChg chg="add mod ord modCrop">
          <ac:chgData name="Mary Tchamkina" userId="853c5490-5c4a-45a8-8e79-a5b1cdd19f72" providerId="ADAL" clId="{6F58DD34-17C9-4BBF-B4E6-7DF8D3856A3A}" dt="2025-09-23T21:47:19.495" v="1634" actId="1076"/>
          <ac:picMkLst>
            <pc:docMk/>
            <pc:sldMk cId="188107522" sldId="431"/>
            <ac:picMk id="4" creationId="{57CAA67C-BB93-450F-39B5-6747A4AF47E7}"/>
          </ac:picMkLst>
        </pc:picChg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3548169789" sldId="435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2085221288" sldId="452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4189261413" sldId="455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712342232" sldId="461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2255539555" sldId="463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3297828351" sldId="469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4265970143" sldId="471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4281435465" sldId="478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874885386" sldId="491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3809393779" sldId="498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2023248122" sldId="500"/>
        </pc:sldMkLst>
      </pc:sldChg>
      <pc:sldChg chg="del">
        <pc:chgData name="Mary Tchamkina" userId="853c5490-5c4a-45a8-8e79-a5b1cdd19f72" providerId="ADAL" clId="{6F58DD34-17C9-4BBF-B4E6-7DF8D3856A3A}" dt="2025-09-17T14:47:31.703" v="189" actId="18676"/>
        <pc:sldMkLst>
          <pc:docMk/>
          <pc:sldMk cId="1166989538" sldId="504"/>
        </pc:sldMkLst>
      </pc:sldChg>
      <pc:sldChg chg="del">
        <pc:chgData name="Mary Tchamkina" userId="853c5490-5c4a-45a8-8e79-a5b1cdd19f72" providerId="ADAL" clId="{6F58DD34-17C9-4BBF-B4E6-7DF8D3856A3A}" dt="2025-09-22T21:58:00.249" v="1116" actId="2696"/>
        <pc:sldMkLst>
          <pc:docMk/>
          <pc:sldMk cId="780459308" sldId="507"/>
        </pc:sldMkLst>
      </pc:sldChg>
      <pc:sldChg chg="modSp add mod setBg">
        <pc:chgData name="Mary Tchamkina" userId="853c5490-5c4a-45a8-8e79-a5b1cdd19f72" providerId="ADAL" clId="{6F58DD34-17C9-4BBF-B4E6-7DF8D3856A3A}" dt="2025-09-22T21:58:46.246" v="1176" actId="20577"/>
        <pc:sldMkLst>
          <pc:docMk/>
          <pc:sldMk cId="2046325855" sldId="507"/>
        </pc:sldMkLst>
        <pc:spChg chg="mod">
          <ac:chgData name="Mary Tchamkina" userId="853c5490-5c4a-45a8-8e79-a5b1cdd19f72" providerId="ADAL" clId="{6F58DD34-17C9-4BBF-B4E6-7DF8D3856A3A}" dt="2025-09-22T21:58:46.246" v="1176" actId="20577"/>
          <ac:spMkLst>
            <pc:docMk/>
            <pc:sldMk cId="2046325855" sldId="507"/>
            <ac:spMk id="18" creationId="{4E390EF7-A7DC-41F6-B7DB-1A21769E7DCB}"/>
          </ac:spMkLst>
        </pc:spChg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966259735" sldId="512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3041533901" sldId="515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519192461" sldId="522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3282345633" sldId="523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2073811420" sldId="526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2660085048" sldId="535"/>
        </pc:sldMkLst>
      </pc:sldChg>
      <pc:sldChg chg="del">
        <pc:chgData name="Mary Tchamkina" userId="853c5490-5c4a-45a8-8e79-a5b1cdd19f72" providerId="ADAL" clId="{6F58DD34-17C9-4BBF-B4E6-7DF8D3856A3A}" dt="2025-09-22T21:55:19.516" v="1005" actId="2696"/>
        <pc:sldMkLst>
          <pc:docMk/>
          <pc:sldMk cId="961279916" sldId="538"/>
        </pc:sldMkLst>
      </pc:sldChg>
      <pc:sldChg chg="modSp add mod setBg">
        <pc:chgData name="Mary Tchamkina" userId="853c5490-5c4a-45a8-8e79-a5b1cdd19f72" providerId="ADAL" clId="{6F58DD34-17C9-4BBF-B4E6-7DF8D3856A3A}" dt="2025-09-23T21:52:14.997" v="1649" actId="20577"/>
        <pc:sldMkLst>
          <pc:docMk/>
          <pc:sldMk cId="1814669856" sldId="538"/>
        </pc:sldMkLst>
        <pc:spChg chg="mod">
          <ac:chgData name="Mary Tchamkina" userId="853c5490-5c4a-45a8-8e79-a5b1cdd19f72" providerId="ADAL" clId="{6F58DD34-17C9-4BBF-B4E6-7DF8D3856A3A}" dt="2025-09-23T21:52:14.997" v="1649" actId="20577"/>
          <ac:spMkLst>
            <pc:docMk/>
            <pc:sldMk cId="1814669856" sldId="538"/>
            <ac:spMk id="5" creationId="{4C7392D3-D01C-48CE-8ABC-2849FBF82855}"/>
          </ac:spMkLst>
        </pc:spChg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1122299074" sldId="541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937307321" sldId="549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1372797034" sldId="556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1426258828" sldId="557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3129949329" sldId="560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3226393413" sldId="561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4006864255" sldId="562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120683346" sldId="563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3422188727" sldId="564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2033238966" sldId="565"/>
        </pc:sldMkLst>
      </pc:sldChg>
      <pc:sldChg chg="del">
        <pc:chgData name="Mary Tchamkina" userId="853c5490-5c4a-45a8-8e79-a5b1cdd19f72" providerId="ADAL" clId="{6F58DD34-17C9-4BBF-B4E6-7DF8D3856A3A}" dt="2025-09-22T21:55:13.987" v="1004" actId="47"/>
        <pc:sldMkLst>
          <pc:docMk/>
          <pc:sldMk cId="1480256986" sldId="566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2877373998" sldId="569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2761900178" sldId="586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2363104308" sldId="609"/>
        </pc:sldMkLst>
      </pc:sldChg>
      <pc:sldChg chg="add setBg">
        <pc:chgData name="Mary Tchamkina" userId="853c5490-5c4a-45a8-8e79-a5b1cdd19f72" providerId="ADAL" clId="{6F58DD34-17C9-4BBF-B4E6-7DF8D3856A3A}" dt="2025-09-22T21:58:21.373" v="1118"/>
        <pc:sldMkLst>
          <pc:docMk/>
          <pc:sldMk cId="101284319" sldId="658"/>
        </pc:sldMkLst>
      </pc:sldChg>
      <pc:sldChg chg="del">
        <pc:chgData name="Mary Tchamkina" userId="853c5490-5c4a-45a8-8e79-a5b1cdd19f72" providerId="ADAL" clId="{6F58DD34-17C9-4BBF-B4E6-7DF8D3856A3A}" dt="2025-09-22T21:58:00.249" v="1116" actId="2696"/>
        <pc:sldMkLst>
          <pc:docMk/>
          <pc:sldMk cId="446673388" sldId="658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928112056" sldId="711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3160724777" sldId="722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3139310275" sldId="723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566997651" sldId="725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3039102050" sldId="753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1644866296" sldId="759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1381267111" sldId="762"/>
        </pc:sldMkLst>
      </pc:sldChg>
      <pc:sldChg chg="add setBg">
        <pc:chgData name="Mary Tchamkina" userId="853c5490-5c4a-45a8-8e79-a5b1cdd19f72" providerId="ADAL" clId="{6F58DD34-17C9-4BBF-B4E6-7DF8D3856A3A}" dt="2025-09-17T14:48:41.108" v="193"/>
        <pc:sldMkLst>
          <pc:docMk/>
          <pc:sldMk cId="749296991" sldId="767"/>
        </pc:sldMkLst>
      </pc:sldChg>
      <pc:sldChg chg="del">
        <pc:chgData name="Mary Tchamkina" userId="853c5490-5c4a-45a8-8e79-a5b1cdd19f72" providerId="ADAL" clId="{6F58DD34-17C9-4BBF-B4E6-7DF8D3856A3A}" dt="2025-09-17T14:48:15.056" v="191" actId="2696"/>
        <pc:sldMkLst>
          <pc:docMk/>
          <pc:sldMk cId="1638857014" sldId="767"/>
        </pc:sldMkLst>
      </pc:sldChg>
      <pc:sldChg chg="del">
        <pc:chgData name="Mary Tchamkina" userId="853c5490-5c4a-45a8-8e79-a5b1cdd19f72" providerId="ADAL" clId="{6F58DD34-17C9-4BBF-B4E6-7DF8D3856A3A}" dt="2025-09-17T14:40:06.380" v="1" actId="47"/>
        <pc:sldMkLst>
          <pc:docMk/>
          <pc:sldMk cId="3530594139" sldId="772"/>
        </pc:sldMkLst>
      </pc:sldChg>
      <pc:sldChg chg="del">
        <pc:chgData name="Mary Tchamkina" userId="853c5490-5c4a-45a8-8e79-a5b1cdd19f72" providerId="ADAL" clId="{6F58DD34-17C9-4BBF-B4E6-7DF8D3856A3A}" dt="2025-09-17T14:40:08.123" v="2" actId="47"/>
        <pc:sldMkLst>
          <pc:docMk/>
          <pc:sldMk cId="3084559171" sldId="773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451581848" sldId="775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2806146240" sldId="776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3810233425" sldId="777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1748514482" sldId="780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4131796889" sldId="783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342291365" sldId="784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2022287218" sldId="799"/>
        </pc:sldMkLst>
      </pc:sldChg>
      <pc:sldChg chg="del">
        <pc:chgData name="Mary Tchamkina" userId="853c5490-5c4a-45a8-8e79-a5b1cdd19f72" providerId="ADAL" clId="{6F58DD34-17C9-4BBF-B4E6-7DF8D3856A3A}" dt="2025-09-17T14:47:31.703" v="189" actId="18676"/>
        <pc:sldMkLst>
          <pc:docMk/>
          <pc:sldMk cId="3786905031" sldId="807"/>
        </pc:sldMkLst>
      </pc:sldChg>
      <pc:sldChg chg="del">
        <pc:chgData name="Mary Tchamkina" userId="853c5490-5c4a-45a8-8e79-a5b1cdd19f72" providerId="ADAL" clId="{6F58DD34-17C9-4BBF-B4E6-7DF8D3856A3A}" dt="2025-09-17T14:47:31.703" v="189" actId="18676"/>
        <pc:sldMkLst>
          <pc:docMk/>
          <pc:sldMk cId="905742725" sldId="808"/>
        </pc:sldMkLst>
      </pc:sldChg>
      <pc:sldChg chg="del">
        <pc:chgData name="Mary Tchamkina" userId="853c5490-5c4a-45a8-8e79-a5b1cdd19f72" providerId="ADAL" clId="{6F58DD34-17C9-4BBF-B4E6-7DF8D3856A3A}" dt="2025-09-17T14:47:31.703" v="189" actId="18676"/>
        <pc:sldMkLst>
          <pc:docMk/>
          <pc:sldMk cId="3620017790" sldId="810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866211277" sldId="811"/>
        </pc:sldMkLst>
      </pc:sldChg>
      <pc:sldChg chg="del">
        <pc:chgData name="Mary Tchamkina" userId="853c5490-5c4a-45a8-8e79-a5b1cdd19f72" providerId="ADAL" clId="{6F58DD34-17C9-4BBF-B4E6-7DF8D3856A3A}" dt="2025-09-17T14:47:31.703" v="189" actId="18676"/>
        <pc:sldMkLst>
          <pc:docMk/>
          <pc:sldMk cId="2780102990" sldId="812"/>
        </pc:sldMkLst>
      </pc:sldChg>
      <pc:sldChg chg="del">
        <pc:chgData name="Mary Tchamkina" userId="853c5490-5c4a-45a8-8e79-a5b1cdd19f72" providerId="ADAL" clId="{6F58DD34-17C9-4BBF-B4E6-7DF8D3856A3A}" dt="2025-09-17T14:47:31.703" v="189" actId="18676"/>
        <pc:sldMkLst>
          <pc:docMk/>
          <pc:sldMk cId="850208884" sldId="814"/>
        </pc:sldMkLst>
      </pc:sldChg>
      <pc:sldChg chg="del">
        <pc:chgData name="Mary Tchamkina" userId="853c5490-5c4a-45a8-8e79-a5b1cdd19f72" providerId="ADAL" clId="{6F58DD34-17C9-4BBF-B4E6-7DF8D3856A3A}" dt="2025-09-17T14:47:31.703" v="189" actId="18676"/>
        <pc:sldMkLst>
          <pc:docMk/>
          <pc:sldMk cId="2106962860" sldId="815"/>
        </pc:sldMkLst>
      </pc:sldChg>
      <pc:sldChg chg="del">
        <pc:chgData name="Mary Tchamkina" userId="853c5490-5c4a-45a8-8e79-a5b1cdd19f72" providerId="ADAL" clId="{6F58DD34-17C9-4BBF-B4E6-7DF8D3856A3A}" dt="2025-09-17T14:47:31.703" v="189" actId="18676"/>
        <pc:sldMkLst>
          <pc:docMk/>
          <pc:sldMk cId="329772795" sldId="817"/>
        </pc:sldMkLst>
      </pc:sldChg>
      <pc:sldChg chg="del">
        <pc:chgData name="Mary Tchamkina" userId="853c5490-5c4a-45a8-8e79-a5b1cdd19f72" providerId="ADAL" clId="{6F58DD34-17C9-4BBF-B4E6-7DF8D3856A3A}" dt="2025-09-17T14:47:31.703" v="189" actId="18676"/>
        <pc:sldMkLst>
          <pc:docMk/>
          <pc:sldMk cId="210116204" sldId="818"/>
        </pc:sldMkLst>
      </pc:sldChg>
      <pc:sldChg chg="del">
        <pc:chgData name="Mary Tchamkina" userId="853c5490-5c4a-45a8-8e79-a5b1cdd19f72" providerId="ADAL" clId="{6F58DD34-17C9-4BBF-B4E6-7DF8D3856A3A}" dt="2025-09-17T14:47:31.703" v="189" actId="18676"/>
        <pc:sldMkLst>
          <pc:docMk/>
          <pc:sldMk cId="1153094614" sldId="819"/>
        </pc:sldMkLst>
      </pc:sldChg>
      <pc:sldChg chg="del">
        <pc:chgData name="Mary Tchamkina" userId="853c5490-5c4a-45a8-8e79-a5b1cdd19f72" providerId="ADAL" clId="{6F58DD34-17C9-4BBF-B4E6-7DF8D3856A3A}" dt="2025-09-17T14:47:31.703" v="189" actId="18676"/>
        <pc:sldMkLst>
          <pc:docMk/>
          <pc:sldMk cId="3779986202" sldId="820"/>
        </pc:sldMkLst>
      </pc:sldChg>
      <pc:sldChg chg="del">
        <pc:chgData name="Mary Tchamkina" userId="853c5490-5c4a-45a8-8e79-a5b1cdd19f72" providerId="ADAL" clId="{6F58DD34-17C9-4BBF-B4E6-7DF8D3856A3A}" dt="2025-09-17T14:47:31.703" v="189" actId="18676"/>
        <pc:sldMkLst>
          <pc:docMk/>
          <pc:sldMk cId="502484376" sldId="822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3518314894" sldId="832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2962152208" sldId="833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860923839" sldId="834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610634477" sldId="835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3529302085" sldId="836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1821982237" sldId="839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1818371224" sldId="844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1558670829" sldId="845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2359098719" sldId="846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1293890159" sldId="847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3822707147" sldId="848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1190357538" sldId="851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2336204956" sldId="852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4037042656" sldId="853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2700449944" sldId="854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1305069302" sldId="856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896480778" sldId="857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4200327117" sldId="858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920677824" sldId="860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1376072929" sldId="861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673786118" sldId="862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3339398296" sldId="863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62555794" sldId="864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3300018027" sldId="865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2345786703" sldId="866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2003659744" sldId="867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3140764834" sldId="868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3006318163" sldId="869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1488361840" sldId="870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121956764" sldId="871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2399140149" sldId="872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3859814173" sldId="873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1738403761" sldId="875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748748520" sldId="876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1944485188" sldId="877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525984602" sldId="878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212389912" sldId="880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269749541" sldId="881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719856776" sldId="882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1706667158" sldId="883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3001209912" sldId="885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1514011575" sldId="886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1733841704" sldId="887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2266678134" sldId="888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3086892423" sldId="889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2701274686" sldId="891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2890714066" sldId="894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2001483596" sldId="895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1547219238" sldId="898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831641916" sldId="901"/>
        </pc:sldMkLst>
      </pc:sldChg>
      <pc:sldChg chg="del">
        <pc:chgData name="Mary Tchamkina" userId="853c5490-5c4a-45a8-8e79-a5b1cdd19f72" providerId="ADAL" clId="{6F58DD34-17C9-4BBF-B4E6-7DF8D3856A3A}" dt="2025-09-17T14:47:31.703" v="189" actId="18676"/>
        <pc:sldMkLst>
          <pc:docMk/>
          <pc:sldMk cId="1034181629" sldId="902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3471531867" sldId="903"/>
        </pc:sldMkLst>
      </pc:sldChg>
      <pc:sldChg chg="del">
        <pc:chgData name="Mary Tchamkina" userId="853c5490-5c4a-45a8-8e79-a5b1cdd19f72" providerId="ADAL" clId="{6F58DD34-17C9-4BBF-B4E6-7DF8D3856A3A}" dt="2025-09-17T14:47:31.703" v="189" actId="18676"/>
        <pc:sldMkLst>
          <pc:docMk/>
          <pc:sldMk cId="919260" sldId="906"/>
        </pc:sldMkLst>
      </pc:sldChg>
      <pc:sldChg chg="modSp add mod modNotesTx">
        <pc:chgData name="Mary Tchamkina" userId="853c5490-5c4a-45a8-8e79-a5b1cdd19f72" providerId="ADAL" clId="{6F58DD34-17C9-4BBF-B4E6-7DF8D3856A3A}" dt="2025-09-23T21:57:50.821" v="1764" actId="948"/>
        <pc:sldMkLst>
          <pc:docMk/>
          <pc:sldMk cId="2185016314" sldId="908"/>
        </pc:sldMkLst>
        <pc:spChg chg="mod">
          <ac:chgData name="Mary Tchamkina" userId="853c5490-5c4a-45a8-8e79-a5b1cdd19f72" providerId="ADAL" clId="{6F58DD34-17C9-4BBF-B4E6-7DF8D3856A3A}" dt="2025-09-22T22:04:59.789" v="1435" actId="207"/>
          <ac:spMkLst>
            <pc:docMk/>
            <pc:sldMk cId="2185016314" sldId="908"/>
            <ac:spMk id="2" creationId="{73479175-8A3E-4683-B0F2-20E7E1FDB8BD}"/>
          </ac:spMkLst>
        </pc:spChg>
        <pc:spChg chg="mod">
          <ac:chgData name="Mary Tchamkina" userId="853c5490-5c4a-45a8-8e79-a5b1cdd19f72" providerId="ADAL" clId="{6F58DD34-17C9-4BBF-B4E6-7DF8D3856A3A}" dt="2025-09-23T21:57:50.821" v="1764" actId="948"/>
          <ac:spMkLst>
            <pc:docMk/>
            <pc:sldMk cId="2185016314" sldId="908"/>
            <ac:spMk id="3" creationId="{E3E87F3A-F1D1-4382-905B-90F2C146387E}"/>
          </ac:spMkLst>
        </pc:spChg>
        <pc:picChg chg="mod">
          <ac:chgData name="Mary Tchamkina" userId="853c5490-5c4a-45a8-8e79-a5b1cdd19f72" providerId="ADAL" clId="{6F58DD34-17C9-4BBF-B4E6-7DF8D3856A3A}" dt="2025-09-22T22:06:00.795" v="1530" actId="1076"/>
          <ac:picMkLst>
            <pc:docMk/>
            <pc:sldMk cId="2185016314" sldId="908"/>
            <ac:picMk id="5" creationId="{08B55137-D7C8-4700-BA81-62603AB39EAC}"/>
          </ac:picMkLst>
        </pc:picChg>
      </pc:sldChg>
      <pc:sldChg chg="addSp delSp modSp add mod ord chgLayout modNotesTx">
        <pc:chgData name="Mary Tchamkina" userId="853c5490-5c4a-45a8-8e79-a5b1cdd19f72" providerId="ADAL" clId="{6F58DD34-17C9-4BBF-B4E6-7DF8D3856A3A}" dt="2025-09-22T22:05:03.682" v="1436" actId="207"/>
        <pc:sldMkLst>
          <pc:docMk/>
          <pc:sldMk cId="1476527513" sldId="912"/>
        </pc:sldMkLst>
        <pc:spChg chg="mod ord">
          <ac:chgData name="Mary Tchamkina" userId="853c5490-5c4a-45a8-8e79-a5b1cdd19f72" providerId="ADAL" clId="{6F58DD34-17C9-4BBF-B4E6-7DF8D3856A3A}" dt="2025-09-22T22:05:03.682" v="1436" actId="207"/>
          <ac:spMkLst>
            <pc:docMk/>
            <pc:sldMk cId="1476527513" sldId="912"/>
            <ac:spMk id="2" creationId="{BEC404DF-41F7-FDD9-5CF3-D72B40B3C825}"/>
          </ac:spMkLst>
        </pc:spChg>
        <pc:spChg chg="mod ord">
          <ac:chgData name="Mary Tchamkina" userId="853c5490-5c4a-45a8-8e79-a5b1cdd19f72" providerId="ADAL" clId="{6F58DD34-17C9-4BBF-B4E6-7DF8D3856A3A}" dt="2025-09-22T18:59:42.985" v="775" actId="1076"/>
          <ac:spMkLst>
            <pc:docMk/>
            <pc:sldMk cId="1476527513" sldId="912"/>
            <ac:spMk id="3" creationId="{6186592B-5843-3678-D337-74465D0F9F61}"/>
          </ac:spMkLst>
        </pc:spChg>
        <pc:spChg chg="mod ord modVis">
          <ac:chgData name="Mary Tchamkina" userId="853c5490-5c4a-45a8-8e79-a5b1cdd19f72" providerId="ADAL" clId="{6F58DD34-17C9-4BBF-B4E6-7DF8D3856A3A}" dt="2025-09-17T14:54:30.312" v="346" actId="700"/>
          <ac:spMkLst>
            <pc:docMk/>
            <pc:sldMk cId="1476527513" sldId="912"/>
            <ac:spMk id="5" creationId="{507B5B78-45D4-B07C-F8EC-16FAFF3496F5}"/>
          </ac:spMkLst>
        </pc:spChg>
        <pc:spChg chg="add mod">
          <ac:chgData name="Mary Tchamkina" userId="853c5490-5c4a-45a8-8e79-a5b1cdd19f72" providerId="ADAL" clId="{6F58DD34-17C9-4BBF-B4E6-7DF8D3856A3A}" dt="2025-09-22T18:59:36.863" v="774" actId="1076"/>
          <ac:spMkLst>
            <pc:docMk/>
            <pc:sldMk cId="1476527513" sldId="912"/>
            <ac:spMk id="7" creationId="{84083C6D-AD33-C900-BE25-24DD7D3CBF09}"/>
          </ac:spMkLst>
        </pc:spChg>
        <pc:spChg chg="add mod">
          <ac:chgData name="Mary Tchamkina" userId="853c5490-5c4a-45a8-8e79-a5b1cdd19f72" providerId="ADAL" clId="{6F58DD34-17C9-4BBF-B4E6-7DF8D3856A3A}" dt="2025-09-17T14:57:16.046" v="419" actId="164"/>
          <ac:spMkLst>
            <pc:docMk/>
            <pc:sldMk cId="1476527513" sldId="912"/>
            <ac:spMk id="8" creationId="{8F69AB5C-60B3-68D6-2C3D-D4B8CCFBEB50}"/>
          </ac:spMkLst>
        </pc:spChg>
        <pc:spChg chg="add mod">
          <ac:chgData name="Mary Tchamkina" userId="853c5490-5c4a-45a8-8e79-a5b1cdd19f72" providerId="ADAL" clId="{6F58DD34-17C9-4BBF-B4E6-7DF8D3856A3A}" dt="2025-09-17T14:57:16.046" v="419" actId="164"/>
          <ac:spMkLst>
            <pc:docMk/>
            <pc:sldMk cId="1476527513" sldId="912"/>
            <ac:spMk id="9" creationId="{149F4E83-729A-ADE0-1E90-C78CE0270C45}"/>
          </ac:spMkLst>
        </pc:spChg>
        <pc:grpChg chg="add mod">
          <ac:chgData name="Mary Tchamkina" userId="853c5490-5c4a-45a8-8e79-a5b1cdd19f72" providerId="ADAL" clId="{6F58DD34-17C9-4BBF-B4E6-7DF8D3856A3A}" dt="2025-09-22T18:59:42.985" v="775" actId="1076"/>
          <ac:grpSpMkLst>
            <pc:docMk/>
            <pc:sldMk cId="1476527513" sldId="912"/>
            <ac:grpSpMk id="10" creationId="{774DF6C6-8EED-6DC0-3D6C-D8FCF1B082C1}"/>
          </ac:grpSpMkLst>
        </pc:grpChg>
        <pc:picChg chg="mod ord">
          <ac:chgData name="Mary Tchamkina" userId="853c5490-5c4a-45a8-8e79-a5b1cdd19f72" providerId="ADAL" clId="{6F58DD34-17C9-4BBF-B4E6-7DF8D3856A3A}" dt="2025-09-17T14:55:53.208" v="394" actId="1076"/>
          <ac:picMkLst>
            <pc:docMk/>
            <pc:sldMk cId="1476527513" sldId="912"/>
            <ac:picMk id="6" creationId="{26747CA2-0402-8E70-ADB7-285CA143082B}"/>
          </ac:picMkLst>
        </pc:picChg>
      </pc:sldChg>
      <pc:sldChg chg="del">
        <pc:chgData name="Mary Tchamkina" userId="853c5490-5c4a-45a8-8e79-a5b1cdd19f72" providerId="ADAL" clId="{6F58DD34-17C9-4BBF-B4E6-7DF8D3856A3A}" dt="2025-09-17T14:47:31.703" v="189" actId="18676"/>
        <pc:sldMkLst>
          <pc:docMk/>
          <pc:sldMk cId="2933200505" sldId="913"/>
        </pc:sldMkLst>
      </pc:sldChg>
      <pc:sldChg chg="del">
        <pc:chgData name="Mary Tchamkina" userId="853c5490-5c4a-45a8-8e79-a5b1cdd19f72" providerId="ADAL" clId="{6F58DD34-17C9-4BBF-B4E6-7DF8D3856A3A}" dt="2025-09-17T14:47:31.703" v="189" actId="18676"/>
        <pc:sldMkLst>
          <pc:docMk/>
          <pc:sldMk cId="3806645907" sldId="929"/>
        </pc:sldMkLst>
      </pc:sldChg>
      <pc:sldChg chg="del">
        <pc:chgData name="Mary Tchamkina" userId="853c5490-5c4a-45a8-8e79-a5b1cdd19f72" providerId="ADAL" clId="{6F58DD34-17C9-4BBF-B4E6-7DF8D3856A3A}" dt="2025-09-17T14:47:31.703" v="189" actId="18676"/>
        <pc:sldMkLst>
          <pc:docMk/>
          <pc:sldMk cId="1158516177" sldId="930"/>
        </pc:sldMkLst>
      </pc:sldChg>
      <pc:sldChg chg="del">
        <pc:chgData name="Mary Tchamkina" userId="853c5490-5c4a-45a8-8e79-a5b1cdd19f72" providerId="ADAL" clId="{6F58DD34-17C9-4BBF-B4E6-7DF8D3856A3A}" dt="2025-09-17T14:47:31.703" v="189" actId="18676"/>
        <pc:sldMkLst>
          <pc:docMk/>
          <pc:sldMk cId="3453806149" sldId="931"/>
        </pc:sldMkLst>
      </pc:sldChg>
      <pc:sldChg chg="del">
        <pc:chgData name="Mary Tchamkina" userId="853c5490-5c4a-45a8-8e79-a5b1cdd19f72" providerId="ADAL" clId="{6F58DD34-17C9-4BBF-B4E6-7DF8D3856A3A}" dt="2025-09-17T14:47:31.703" v="189" actId="18676"/>
        <pc:sldMkLst>
          <pc:docMk/>
          <pc:sldMk cId="722312687" sldId="932"/>
        </pc:sldMkLst>
      </pc:sldChg>
      <pc:sldChg chg="del">
        <pc:chgData name="Mary Tchamkina" userId="853c5490-5c4a-45a8-8e79-a5b1cdd19f72" providerId="ADAL" clId="{6F58DD34-17C9-4BBF-B4E6-7DF8D3856A3A}" dt="2025-09-17T14:47:31.703" v="189" actId="18676"/>
        <pc:sldMkLst>
          <pc:docMk/>
          <pc:sldMk cId="676350934" sldId="933"/>
        </pc:sldMkLst>
      </pc:sldChg>
      <pc:sldChg chg="del">
        <pc:chgData name="Mary Tchamkina" userId="853c5490-5c4a-45a8-8e79-a5b1cdd19f72" providerId="ADAL" clId="{6F58DD34-17C9-4BBF-B4E6-7DF8D3856A3A}" dt="2025-09-17T14:47:31.703" v="189" actId="18676"/>
        <pc:sldMkLst>
          <pc:docMk/>
          <pc:sldMk cId="3050598879" sldId="989"/>
        </pc:sldMkLst>
      </pc:sldChg>
      <pc:sldChg chg="del">
        <pc:chgData name="Mary Tchamkina" userId="853c5490-5c4a-45a8-8e79-a5b1cdd19f72" providerId="ADAL" clId="{6F58DD34-17C9-4BBF-B4E6-7DF8D3856A3A}" dt="2025-09-17T14:47:31.703" v="189" actId="18676"/>
        <pc:sldMkLst>
          <pc:docMk/>
          <pc:sldMk cId="3073887142" sldId="991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764008446" sldId="992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3734555525" sldId="993"/>
        </pc:sldMkLst>
      </pc:sldChg>
      <pc:sldChg chg="del">
        <pc:chgData name="Mary Tchamkina" userId="853c5490-5c4a-45a8-8e79-a5b1cdd19f72" providerId="ADAL" clId="{6F58DD34-17C9-4BBF-B4E6-7DF8D3856A3A}" dt="2025-09-17T14:47:31.703" v="189" actId="18676"/>
        <pc:sldMkLst>
          <pc:docMk/>
          <pc:sldMk cId="3281551695" sldId="1062"/>
        </pc:sldMkLst>
      </pc:sldChg>
      <pc:sldChg chg="del">
        <pc:chgData name="Mary Tchamkina" userId="853c5490-5c4a-45a8-8e79-a5b1cdd19f72" providerId="ADAL" clId="{6F58DD34-17C9-4BBF-B4E6-7DF8D3856A3A}" dt="2025-09-17T14:47:31.703" v="189" actId="18676"/>
        <pc:sldMkLst>
          <pc:docMk/>
          <pc:sldMk cId="1609703760" sldId="1063"/>
        </pc:sldMkLst>
      </pc:sldChg>
      <pc:sldChg chg="del">
        <pc:chgData name="Mary Tchamkina" userId="853c5490-5c4a-45a8-8e79-a5b1cdd19f72" providerId="ADAL" clId="{6F58DD34-17C9-4BBF-B4E6-7DF8D3856A3A}" dt="2025-09-17T14:47:31.703" v="189" actId="18676"/>
        <pc:sldMkLst>
          <pc:docMk/>
          <pc:sldMk cId="746050826" sldId="1064"/>
        </pc:sldMkLst>
      </pc:sldChg>
      <pc:sldChg chg="del">
        <pc:chgData name="Mary Tchamkina" userId="853c5490-5c4a-45a8-8e79-a5b1cdd19f72" providerId="ADAL" clId="{6F58DD34-17C9-4BBF-B4E6-7DF8D3856A3A}" dt="2025-09-17T14:47:31.703" v="189" actId="18676"/>
        <pc:sldMkLst>
          <pc:docMk/>
          <pc:sldMk cId="1046289666" sldId="1065"/>
        </pc:sldMkLst>
      </pc:sldChg>
      <pc:sldChg chg="del">
        <pc:chgData name="Mary Tchamkina" userId="853c5490-5c4a-45a8-8e79-a5b1cdd19f72" providerId="ADAL" clId="{6F58DD34-17C9-4BBF-B4E6-7DF8D3856A3A}" dt="2025-09-17T14:47:31.703" v="189" actId="18676"/>
        <pc:sldMkLst>
          <pc:docMk/>
          <pc:sldMk cId="3908110210" sldId="1066"/>
        </pc:sldMkLst>
      </pc:sldChg>
      <pc:sldChg chg="del">
        <pc:chgData name="Mary Tchamkina" userId="853c5490-5c4a-45a8-8e79-a5b1cdd19f72" providerId="ADAL" clId="{6F58DD34-17C9-4BBF-B4E6-7DF8D3856A3A}" dt="2025-09-17T14:47:31.703" v="189" actId="18676"/>
        <pc:sldMkLst>
          <pc:docMk/>
          <pc:sldMk cId="26724531" sldId="1067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1232489831" sldId="1068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162184915" sldId="1069"/>
        </pc:sldMkLst>
      </pc:sldChg>
      <pc:sldChg chg="addSp delSp modSp mod">
        <pc:chgData name="Mary Tchamkina" userId="853c5490-5c4a-45a8-8e79-a5b1cdd19f72" providerId="ADAL" clId="{6F58DD34-17C9-4BBF-B4E6-7DF8D3856A3A}" dt="2025-09-23T22:07:54.133" v="1872" actId="20577"/>
        <pc:sldMkLst>
          <pc:docMk/>
          <pc:sldMk cId="887059113" sldId="1070"/>
        </pc:sldMkLst>
        <pc:spChg chg="mod ord">
          <ac:chgData name="Mary Tchamkina" userId="853c5490-5c4a-45a8-8e79-a5b1cdd19f72" providerId="ADAL" clId="{6F58DD34-17C9-4BBF-B4E6-7DF8D3856A3A}" dt="2025-09-23T21:36:40.952" v="1546" actId="166"/>
          <ac:spMkLst>
            <pc:docMk/>
            <pc:sldMk cId="887059113" sldId="1070"/>
            <ac:spMk id="3" creationId="{98E8E845-AF84-4FF0-9DA6-2FC5997409DD}"/>
          </ac:spMkLst>
        </pc:spChg>
        <pc:spChg chg="del">
          <ac:chgData name="Mary Tchamkina" userId="853c5490-5c4a-45a8-8e79-a5b1cdd19f72" providerId="ADAL" clId="{6F58DD34-17C9-4BBF-B4E6-7DF8D3856A3A}" dt="2025-09-23T21:35:45.930" v="1535" actId="931"/>
          <ac:spMkLst>
            <pc:docMk/>
            <pc:sldMk cId="887059113" sldId="1070"/>
            <ac:spMk id="4" creationId="{65D27520-E527-9E45-485D-D77DB02DCED5}"/>
          </ac:spMkLst>
        </pc:spChg>
        <pc:spChg chg="add mod">
          <ac:chgData name="Mary Tchamkina" userId="853c5490-5c4a-45a8-8e79-a5b1cdd19f72" providerId="ADAL" clId="{6F58DD34-17C9-4BBF-B4E6-7DF8D3856A3A}" dt="2025-09-23T21:36:36.493" v="1545" actId="2085"/>
          <ac:spMkLst>
            <pc:docMk/>
            <pc:sldMk cId="887059113" sldId="1070"/>
            <ac:spMk id="7" creationId="{E4A9399E-29DE-3922-AE04-CC97C537C09A}"/>
          </ac:spMkLst>
        </pc:spChg>
        <pc:spChg chg="add mod">
          <ac:chgData name="Mary Tchamkina" userId="853c5490-5c4a-45a8-8e79-a5b1cdd19f72" providerId="ADAL" clId="{6F58DD34-17C9-4BBF-B4E6-7DF8D3856A3A}" dt="2025-09-23T22:07:54.133" v="1872" actId="20577"/>
          <ac:spMkLst>
            <pc:docMk/>
            <pc:sldMk cId="887059113" sldId="1070"/>
            <ac:spMk id="8" creationId="{0F436DC8-C051-CF5C-D3A2-9DCED8FE3A6F}"/>
          </ac:spMkLst>
        </pc:spChg>
        <pc:picChg chg="add mod modCrop">
          <ac:chgData name="Mary Tchamkina" userId="853c5490-5c4a-45a8-8e79-a5b1cdd19f72" providerId="ADAL" clId="{6F58DD34-17C9-4BBF-B4E6-7DF8D3856A3A}" dt="2025-09-23T21:36:17.902" v="1542" actId="732"/>
          <ac:picMkLst>
            <pc:docMk/>
            <pc:sldMk cId="887059113" sldId="1070"/>
            <ac:picMk id="6" creationId="{CED76345-72D0-4D59-A824-1775F92BB145}"/>
          </ac:picMkLst>
        </pc:picChg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2589459488" sldId="1071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1428004414" sldId="1072"/>
        </pc:sldMkLst>
      </pc:sldChg>
      <pc:sldChg chg="del">
        <pc:chgData name="Mary Tchamkina" userId="853c5490-5c4a-45a8-8e79-a5b1cdd19f72" providerId="ADAL" clId="{6F58DD34-17C9-4BBF-B4E6-7DF8D3856A3A}" dt="2025-09-17T14:47:31.703" v="189" actId="18676"/>
        <pc:sldMkLst>
          <pc:docMk/>
          <pc:sldMk cId="2452659482" sldId="1073"/>
        </pc:sldMkLst>
      </pc:sldChg>
      <pc:sldChg chg="del">
        <pc:chgData name="Mary Tchamkina" userId="853c5490-5c4a-45a8-8e79-a5b1cdd19f72" providerId="ADAL" clId="{6F58DD34-17C9-4BBF-B4E6-7DF8D3856A3A}" dt="2025-09-17T14:47:31.703" v="189" actId="18676"/>
        <pc:sldMkLst>
          <pc:docMk/>
          <pc:sldMk cId="1883630535" sldId="1074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1006073319" sldId="1076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3302422630" sldId="1095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857523952" sldId="1096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2100294833" sldId="1097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2347301320" sldId="1098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2265816937" sldId="1099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3927015939" sldId="1100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495693778" sldId="1101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954902349" sldId="1102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2851551046" sldId="1103"/>
        </pc:sldMkLst>
      </pc:sldChg>
      <pc:sldChg chg="del">
        <pc:chgData name="Mary Tchamkina" userId="853c5490-5c4a-45a8-8e79-a5b1cdd19f72" providerId="ADAL" clId="{6F58DD34-17C9-4BBF-B4E6-7DF8D3856A3A}" dt="2025-09-17T14:47:37" v="190" actId="18676"/>
        <pc:sldMkLst>
          <pc:docMk/>
          <pc:sldMk cId="1702651809" sldId="1104"/>
        </pc:sldMkLst>
      </pc:sldChg>
      <pc:sldChg chg="del">
        <pc:chgData name="Mary Tchamkina" userId="853c5490-5c4a-45a8-8e79-a5b1cdd19f72" providerId="ADAL" clId="{6F58DD34-17C9-4BBF-B4E6-7DF8D3856A3A}" dt="2025-09-17T14:47:37" v="190" actId="18676"/>
        <pc:sldMkLst>
          <pc:docMk/>
          <pc:sldMk cId="1413300125" sldId="1105"/>
        </pc:sldMkLst>
      </pc:sldChg>
      <pc:sldChg chg="del">
        <pc:chgData name="Mary Tchamkina" userId="853c5490-5c4a-45a8-8e79-a5b1cdd19f72" providerId="ADAL" clId="{6F58DD34-17C9-4BBF-B4E6-7DF8D3856A3A}" dt="2025-09-17T14:47:37" v="190" actId="18676"/>
        <pc:sldMkLst>
          <pc:docMk/>
          <pc:sldMk cId="674302284" sldId="1106"/>
        </pc:sldMkLst>
      </pc:sldChg>
      <pc:sldChg chg="del">
        <pc:chgData name="Mary Tchamkina" userId="853c5490-5c4a-45a8-8e79-a5b1cdd19f72" providerId="ADAL" clId="{6F58DD34-17C9-4BBF-B4E6-7DF8D3856A3A}" dt="2025-09-17T14:47:37" v="190" actId="18676"/>
        <pc:sldMkLst>
          <pc:docMk/>
          <pc:sldMk cId="538539982" sldId="1107"/>
        </pc:sldMkLst>
      </pc:sldChg>
      <pc:sldChg chg="del">
        <pc:chgData name="Mary Tchamkina" userId="853c5490-5c4a-45a8-8e79-a5b1cdd19f72" providerId="ADAL" clId="{6F58DD34-17C9-4BBF-B4E6-7DF8D3856A3A}" dt="2025-09-17T14:47:37" v="190" actId="18676"/>
        <pc:sldMkLst>
          <pc:docMk/>
          <pc:sldMk cId="1317129722" sldId="1108"/>
        </pc:sldMkLst>
      </pc:sldChg>
      <pc:sldChg chg="del">
        <pc:chgData name="Mary Tchamkina" userId="853c5490-5c4a-45a8-8e79-a5b1cdd19f72" providerId="ADAL" clId="{6F58DD34-17C9-4BBF-B4E6-7DF8D3856A3A}" dt="2025-09-17T14:47:37" v="190" actId="18676"/>
        <pc:sldMkLst>
          <pc:docMk/>
          <pc:sldMk cId="488904423" sldId="1109"/>
        </pc:sldMkLst>
      </pc:sldChg>
      <pc:sldChg chg="del">
        <pc:chgData name="Mary Tchamkina" userId="853c5490-5c4a-45a8-8e79-a5b1cdd19f72" providerId="ADAL" clId="{6F58DD34-17C9-4BBF-B4E6-7DF8D3856A3A}" dt="2025-09-17T14:47:37" v="190" actId="18676"/>
        <pc:sldMkLst>
          <pc:docMk/>
          <pc:sldMk cId="2306753300" sldId="1110"/>
        </pc:sldMkLst>
      </pc:sldChg>
      <pc:sldChg chg="del">
        <pc:chgData name="Mary Tchamkina" userId="853c5490-5c4a-45a8-8e79-a5b1cdd19f72" providerId="ADAL" clId="{6F58DD34-17C9-4BBF-B4E6-7DF8D3856A3A}" dt="2025-09-17T14:47:37" v="190" actId="18676"/>
        <pc:sldMkLst>
          <pc:docMk/>
          <pc:sldMk cId="4127351535" sldId="1111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2939540827" sldId="1112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2018287553" sldId="1113"/>
        </pc:sldMkLst>
      </pc:sldChg>
      <pc:sldChg chg="del">
        <pc:chgData name="Mary Tchamkina" userId="853c5490-5c4a-45a8-8e79-a5b1cdd19f72" providerId="ADAL" clId="{6F58DD34-17C9-4BBF-B4E6-7DF8D3856A3A}" dt="2025-09-17T14:47:37" v="190" actId="18676"/>
        <pc:sldMkLst>
          <pc:docMk/>
          <pc:sldMk cId="1649457303" sldId="1114"/>
        </pc:sldMkLst>
      </pc:sldChg>
      <pc:sldChg chg="modSp add mod setBg modNotesTx">
        <pc:chgData name="Mary Tchamkina" userId="853c5490-5c4a-45a8-8e79-a5b1cdd19f72" providerId="ADAL" clId="{6F58DD34-17C9-4BBF-B4E6-7DF8D3856A3A}" dt="2025-09-23T21:59:31.827" v="1768" actId="255"/>
        <pc:sldMkLst>
          <pc:docMk/>
          <pc:sldMk cId="1965147020" sldId="1120"/>
        </pc:sldMkLst>
        <pc:spChg chg="mod">
          <ac:chgData name="Mary Tchamkina" userId="853c5490-5c4a-45a8-8e79-a5b1cdd19f72" providerId="ADAL" clId="{6F58DD34-17C9-4BBF-B4E6-7DF8D3856A3A}" dt="2025-09-22T21:49:51.518" v="978" actId="207"/>
          <ac:spMkLst>
            <pc:docMk/>
            <pc:sldMk cId="1965147020" sldId="1120"/>
            <ac:spMk id="2" creationId="{EA544C9F-E96C-2F6F-6E85-4F33ADA562DE}"/>
          </ac:spMkLst>
        </pc:spChg>
        <pc:spChg chg="mod">
          <ac:chgData name="Mary Tchamkina" userId="853c5490-5c4a-45a8-8e79-a5b1cdd19f72" providerId="ADAL" clId="{6F58DD34-17C9-4BBF-B4E6-7DF8D3856A3A}" dt="2025-09-23T21:59:07.569" v="1765" actId="2711"/>
          <ac:spMkLst>
            <pc:docMk/>
            <pc:sldMk cId="1965147020" sldId="1120"/>
            <ac:spMk id="5" creationId="{12FD5536-8DB3-52BF-8344-58CE3E8F10FE}"/>
          </ac:spMkLst>
        </pc:spChg>
        <pc:spChg chg="mod">
          <ac:chgData name="Mary Tchamkina" userId="853c5490-5c4a-45a8-8e79-a5b1cdd19f72" providerId="ADAL" clId="{6F58DD34-17C9-4BBF-B4E6-7DF8D3856A3A}" dt="2025-09-23T21:59:31.827" v="1768" actId="255"/>
          <ac:spMkLst>
            <pc:docMk/>
            <pc:sldMk cId="1965147020" sldId="1120"/>
            <ac:spMk id="6" creationId="{41201205-AD18-B194-961C-480622A16108}"/>
          </ac:spMkLst>
        </pc:spChg>
        <pc:grpChg chg="mod">
          <ac:chgData name="Mary Tchamkina" userId="853c5490-5c4a-45a8-8e79-a5b1cdd19f72" providerId="ADAL" clId="{6F58DD34-17C9-4BBF-B4E6-7DF8D3856A3A}" dt="2025-09-22T21:49:59.345" v="980" actId="207"/>
          <ac:grpSpMkLst>
            <pc:docMk/>
            <pc:sldMk cId="1965147020" sldId="1120"/>
            <ac:grpSpMk id="9" creationId="{544C971C-E5ED-285E-BDC1-90E3DD7CEE43}"/>
          </ac:grpSpMkLst>
        </pc:grpChg>
      </pc:sldChg>
      <pc:sldChg chg="del">
        <pc:chgData name="Mary Tchamkina" userId="853c5490-5c4a-45a8-8e79-a5b1cdd19f72" providerId="ADAL" clId="{6F58DD34-17C9-4BBF-B4E6-7DF8D3856A3A}" dt="2025-09-17T14:47:31.703" v="189" actId="18676"/>
        <pc:sldMkLst>
          <pc:docMk/>
          <pc:sldMk cId="3544365216" sldId="1260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2486653324" sldId="1261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1966098229" sldId="1262"/>
        </pc:sldMkLst>
      </pc:sldChg>
      <pc:sldChg chg="del">
        <pc:chgData name="Mary Tchamkina" userId="853c5490-5c4a-45a8-8e79-a5b1cdd19f72" providerId="ADAL" clId="{6F58DD34-17C9-4BBF-B4E6-7DF8D3856A3A}" dt="2025-09-22T22:03:39.848" v="1365" actId="47"/>
        <pc:sldMkLst>
          <pc:docMk/>
          <pc:sldMk cId="1535613688" sldId="1263"/>
        </pc:sldMkLst>
      </pc:sldChg>
      <pc:sldChg chg="modSp add mod setBg modNotesTx">
        <pc:chgData name="Mary Tchamkina" userId="853c5490-5c4a-45a8-8e79-a5b1cdd19f72" providerId="ADAL" clId="{6F58DD34-17C9-4BBF-B4E6-7DF8D3856A3A}" dt="2025-09-23T22:04:35.590" v="1809" actId="20577"/>
        <pc:sldMkLst>
          <pc:docMk/>
          <pc:sldMk cId="605406047" sldId="1318"/>
        </pc:sldMkLst>
        <pc:spChg chg="mod">
          <ac:chgData name="Mary Tchamkina" userId="853c5490-5c4a-45a8-8e79-a5b1cdd19f72" providerId="ADAL" clId="{6F58DD34-17C9-4BBF-B4E6-7DF8D3856A3A}" dt="2025-09-22T21:50:14.299" v="983" actId="207"/>
          <ac:spMkLst>
            <pc:docMk/>
            <pc:sldMk cId="605406047" sldId="1318"/>
            <ac:spMk id="2" creationId="{FEAA47AE-6937-3829-CA73-F02F09DD6E33}"/>
          </ac:spMkLst>
        </pc:spChg>
        <pc:spChg chg="mod">
          <ac:chgData name="Mary Tchamkina" userId="853c5490-5c4a-45a8-8e79-a5b1cdd19f72" providerId="ADAL" clId="{6F58DD34-17C9-4BBF-B4E6-7DF8D3856A3A}" dt="2025-09-23T22:04:35.590" v="1809" actId="20577"/>
          <ac:spMkLst>
            <pc:docMk/>
            <pc:sldMk cId="605406047" sldId="1318"/>
            <ac:spMk id="11" creationId="{F8CA4BFF-C0E2-C056-ED92-F4877872E455}"/>
          </ac:spMkLst>
        </pc:spChg>
        <pc:spChg chg="mod">
          <ac:chgData name="Mary Tchamkina" userId="853c5490-5c4a-45a8-8e79-a5b1cdd19f72" providerId="ADAL" clId="{6F58DD34-17C9-4BBF-B4E6-7DF8D3856A3A}" dt="2025-09-23T22:00:54.063" v="1772" actId="255"/>
          <ac:spMkLst>
            <pc:docMk/>
            <pc:sldMk cId="605406047" sldId="1318"/>
            <ac:spMk id="12" creationId="{67C636AC-8175-78A6-767B-AF36BE482F17}"/>
          </ac:spMkLst>
        </pc:spChg>
      </pc:sldChg>
      <pc:sldChg chg="modSp add mod modNotesTx">
        <pc:chgData name="Mary Tchamkina" userId="853c5490-5c4a-45a8-8e79-a5b1cdd19f72" providerId="ADAL" clId="{6F58DD34-17C9-4BBF-B4E6-7DF8D3856A3A}" dt="2025-09-22T21:50:44.630" v="985" actId="207"/>
        <pc:sldMkLst>
          <pc:docMk/>
          <pc:sldMk cId="1842027329" sldId="1352"/>
        </pc:sldMkLst>
        <pc:spChg chg="mod">
          <ac:chgData name="Mary Tchamkina" userId="853c5490-5c4a-45a8-8e79-a5b1cdd19f72" providerId="ADAL" clId="{6F58DD34-17C9-4BBF-B4E6-7DF8D3856A3A}" dt="2025-09-22T21:50:44.630" v="985" actId="207"/>
          <ac:spMkLst>
            <pc:docMk/>
            <pc:sldMk cId="1842027329" sldId="1352"/>
            <ac:spMk id="2" creationId="{8CBBDC14-784D-B1D2-978C-6EDB26FD5E83}"/>
          </ac:spMkLst>
        </pc:spChg>
        <pc:spChg chg="mod">
          <ac:chgData name="Mary Tchamkina" userId="853c5490-5c4a-45a8-8e79-a5b1cdd19f72" providerId="ADAL" clId="{6F58DD34-17C9-4BBF-B4E6-7DF8D3856A3A}" dt="2025-09-22T21:46:09.822" v="962" actId="20577"/>
          <ac:spMkLst>
            <pc:docMk/>
            <pc:sldMk cId="1842027329" sldId="1352"/>
            <ac:spMk id="3" creationId="{032C0D7C-3AB1-3B56-4B82-C927A4F5ED35}"/>
          </ac:spMkLst>
        </pc:spChg>
      </pc:sldChg>
      <pc:sldChg chg="modSp add mod modNotesTx">
        <pc:chgData name="Mary Tchamkina" userId="853c5490-5c4a-45a8-8e79-a5b1cdd19f72" providerId="ADAL" clId="{6F58DD34-17C9-4BBF-B4E6-7DF8D3856A3A}" dt="2025-09-22T21:48:19.481" v="972" actId="207"/>
        <pc:sldMkLst>
          <pc:docMk/>
          <pc:sldMk cId="2136595731" sldId="1358"/>
        </pc:sldMkLst>
        <pc:spChg chg="mod">
          <ac:chgData name="Mary Tchamkina" userId="853c5490-5c4a-45a8-8e79-a5b1cdd19f72" providerId="ADAL" clId="{6F58DD34-17C9-4BBF-B4E6-7DF8D3856A3A}" dt="2025-09-22T21:48:19.481" v="972" actId="207"/>
          <ac:spMkLst>
            <pc:docMk/>
            <pc:sldMk cId="2136595731" sldId="1358"/>
            <ac:spMk id="2" creationId="{C84E30CE-FC6D-CFB9-EEF6-66B5B171CD28}"/>
          </ac:spMkLst>
        </pc:spChg>
        <pc:spChg chg="mod">
          <ac:chgData name="Mary Tchamkina" userId="853c5490-5c4a-45a8-8e79-a5b1cdd19f72" providerId="ADAL" clId="{6F58DD34-17C9-4BBF-B4E6-7DF8D3856A3A}" dt="2025-09-22T19:09:35.224" v="789" actId="21"/>
          <ac:spMkLst>
            <pc:docMk/>
            <pc:sldMk cId="2136595731" sldId="1358"/>
            <ac:spMk id="3" creationId="{7495462B-55C4-B1B3-AF11-6967893E0800}"/>
          </ac:spMkLst>
        </pc:spChg>
      </pc:sldChg>
      <pc:sldChg chg="modSp add mod modNotesTx">
        <pc:chgData name="Mary Tchamkina" userId="853c5490-5c4a-45a8-8e79-a5b1cdd19f72" providerId="ADAL" clId="{6F58DD34-17C9-4BBF-B4E6-7DF8D3856A3A}" dt="2025-09-22T21:50:10.072" v="982" actId="207"/>
        <pc:sldMkLst>
          <pc:docMk/>
          <pc:sldMk cId="492794877" sldId="1361"/>
        </pc:sldMkLst>
        <pc:spChg chg="mod">
          <ac:chgData name="Mary Tchamkina" userId="853c5490-5c4a-45a8-8e79-a5b1cdd19f72" providerId="ADAL" clId="{6F58DD34-17C9-4BBF-B4E6-7DF8D3856A3A}" dt="2025-09-22T21:50:10.072" v="982" actId="207"/>
          <ac:spMkLst>
            <pc:docMk/>
            <pc:sldMk cId="492794877" sldId="1361"/>
            <ac:spMk id="2" creationId="{F25C5396-35DD-6EAE-B8A2-BE8A34E67DE2}"/>
          </ac:spMkLst>
        </pc:spChg>
      </pc:sldChg>
      <pc:sldChg chg="delSp modSp add mod ord">
        <pc:chgData name="Mary Tchamkina" userId="853c5490-5c4a-45a8-8e79-a5b1cdd19f72" providerId="ADAL" clId="{6F58DD34-17C9-4BBF-B4E6-7DF8D3856A3A}" dt="2025-09-22T21:49:24.555" v="977" actId="207"/>
        <pc:sldMkLst>
          <pc:docMk/>
          <pc:sldMk cId="864110566" sldId="1444"/>
        </pc:sldMkLst>
        <pc:spChg chg="mod">
          <ac:chgData name="Mary Tchamkina" userId="853c5490-5c4a-45a8-8e79-a5b1cdd19f72" providerId="ADAL" clId="{6F58DD34-17C9-4BBF-B4E6-7DF8D3856A3A}" dt="2025-09-22T21:49:24.555" v="977" actId="207"/>
          <ac:spMkLst>
            <pc:docMk/>
            <pc:sldMk cId="864110566" sldId="1444"/>
            <ac:spMk id="16" creationId="{0FFB6C77-115C-B5A3-4595-12C6C020AB37}"/>
          </ac:spMkLst>
        </pc:spChg>
        <pc:spChg chg="mod">
          <ac:chgData name="Mary Tchamkina" userId="853c5490-5c4a-45a8-8e79-a5b1cdd19f72" providerId="ADAL" clId="{6F58DD34-17C9-4BBF-B4E6-7DF8D3856A3A}" dt="2025-09-22T21:49:24.555" v="977" actId="207"/>
          <ac:spMkLst>
            <pc:docMk/>
            <pc:sldMk cId="864110566" sldId="1444"/>
            <ac:spMk id="17" creationId="{18123134-2FA0-7315-3B9E-757BFE08CA51}"/>
          </ac:spMkLst>
        </pc:spChg>
        <pc:spChg chg="mod">
          <ac:chgData name="Mary Tchamkina" userId="853c5490-5c4a-45a8-8e79-a5b1cdd19f72" providerId="ADAL" clId="{6F58DD34-17C9-4BBF-B4E6-7DF8D3856A3A}" dt="2025-09-22T21:49:24.555" v="977" actId="207"/>
          <ac:spMkLst>
            <pc:docMk/>
            <pc:sldMk cId="864110566" sldId="1444"/>
            <ac:spMk id="18" creationId="{F34DB637-B9A4-4E24-7439-8D6D618A5018}"/>
          </ac:spMkLst>
        </pc:spChg>
        <pc:spChg chg="del">
          <ac:chgData name="Mary Tchamkina" userId="853c5490-5c4a-45a8-8e79-a5b1cdd19f72" providerId="ADAL" clId="{6F58DD34-17C9-4BBF-B4E6-7DF8D3856A3A}" dt="2025-09-22T19:00:04.222" v="776" actId="478"/>
          <ac:spMkLst>
            <pc:docMk/>
            <pc:sldMk cId="864110566" sldId="1444"/>
            <ac:spMk id="25" creationId="{CABFD355-A9E4-F87B-E63D-B2E9BE714F05}"/>
          </ac:spMkLst>
        </pc:spChg>
        <pc:spChg chg="mod">
          <ac:chgData name="Mary Tchamkina" userId="853c5490-5c4a-45a8-8e79-a5b1cdd19f72" providerId="ADAL" clId="{6F58DD34-17C9-4BBF-B4E6-7DF8D3856A3A}" dt="2025-09-22T21:48:24.283" v="973" actId="207"/>
          <ac:spMkLst>
            <pc:docMk/>
            <pc:sldMk cId="864110566" sldId="1444"/>
            <ac:spMk id="26" creationId="{FEF35E26-3FC3-65C9-400A-7E2F952FDFB9}"/>
          </ac:spMkLst>
        </pc:spChg>
        <pc:picChg chg="mod">
          <ac:chgData name="Mary Tchamkina" userId="853c5490-5c4a-45a8-8e79-a5b1cdd19f72" providerId="ADAL" clId="{6F58DD34-17C9-4BBF-B4E6-7DF8D3856A3A}" dt="2025-09-22T21:49:08.286" v="975" actId="207"/>
          <ac:picMkLst>
            <pc:docMk/>
            <pc:sldMk cId="864110566" sldId="1444"/>
            <ac:picMk id="9" creationId="{3ADA4387-506A-EC8E-938E-70180DFA0145}"/>
          </ac:picMkLst>
        </pc:picChg>
        <pc:picChg chg="mod">
          <ac:chgData name="Mary Tchamkina" userId="853c5490-5c4a-45a8-8e79-a5b1cdd19f72" providerId="ADAL" clId="{6F58DD34-17C9-4BBF-B4E6-7DF8D3856A3A}" dt="2025-09-22T21:49:08.286" v="975" actId="207"/>
          <ac:picMkLst>
            <pc:docMk/>
            <pc:sldMk cId="864110566" sldId="1444"/>
            <ac:picMk id="11" creationId="{76E5C724-3867-4169-6175-1EE829C37A6D}"/>
          </ac:picMkLst>
        </pc:picChg>
        <pc:picChg chg="mod">
          <ac:chgData name="Mary Tchamkina" userId="853c5490-5c4a-45a8-8e79-a5b1cdd19f72" providerId="ADAL" clId="{6F58DD34-17C9-4BBF-B4E6-7DF8D3856A3A}" dt="2025-09-22T21:49:08.286" v="975" actId="207"/>
          <ac:picMkLst>
            <pc:docMk/>
            <pc:sldMk cId="864110566" sldId="1444"/>
            <ac:picMk id="13" creationId="{14245299-ED5C-16C0-41C4-CB41FBCD5CA6}"/>
          </ac:picMkLst>
        </pc:picChg>
        <pc:picChg chg="mod">
          <ac:chgData name="Mary Tchamkina" userId="853c5490-5c4a-45a8-8e79-a5b1cdd19f72" providerId="ADAL" clId="{6F58DD34-17C9-4BBF-B4E6-7DF8D3856A3A}" dt="2025-09-22T21:49:08.286" v="975" actId="207"/>
          <ac:picMkLst>
            <pc:docMk/>
            <pc:sldMk cId="864110566" sldId="1444"/>
            <ac:picMk id="14" creationId="{F605A144-0068-F510-F822-CDA9CC6BBB1B}"/>
          </ac:picMkLst>
        </pc:picChg>
        <pc:picChg chg="mod">
          <ac:chgData name="Mary Tchamkina" userId="853c5490-5c4a-45a8-8e79-a5b1cdd19f72" providerId="ADAL" clId="{6F58DD34-17C9-4BBF-B4E6-7DF8D3856A3A}" dt="2025-09-22T21:49:08.286" v="975" actId="207"/>
          <ac:picMkLst>
            <pc:docMk/>
            <pc:sldMk cId="864110566" sldId="1444"/>
            <ac:picMk id="15" creationId="{BB30CC8B-8FBD-D76D-C9A0-BC717ABD1EFF}"/>
          </ac:picMkLst>
        </pc:picChg>
        <pc:cxnChg chg="mod">
          <ac:chgData name="Mary Tchamkina" userId="853c5490-5c4a-45a8-8e79-a5b1cdd19f72" providerId="ADAL" clId="{6F58DD34-17C9-4BBF-B4E6-7DF8D3856A3A}" dt="2025-09-22T21:49:16.583" v="976" actId="208"/>
          <ac:cxnSpMkLst>
            <pc:docMk/>
            <pc:sldMk cId="864110566" sldId="1444"/>
            <ac:cxnSpMk id="7" creationId="{051AFB41-B940-7102-61D0-4BA0DAD942BF}"/>
          </ac:cxnSpMkLst>
        </pc:cxnChg>
      </pc:sldChg>
      <pc:sldChg chg="delSp modSp add mod modNotesTx">
        <pc:chgData name="Mary Tchamkina" userId="853c5490-5c4a-45a8-8e79-a5b1cdd19f72" providerId="ADAL" clId="{6F58DD34-17C9-4BBF-B4E6-7DF8D3856A3A}" dt="2025-09-23T21:48:14.629" v="1636" actId="20577"/>
        <pc:sldMkLst>
          <pc:docMk/>
          <pc:sldMk cId="3264111851" sldId="1445"/>
        </pc:sldMkLst>
        <pc:spChg chg="mod">
          <ac:chgData name="Mary Tchamkina" userId="853c5490-5c4a-45a8-8e79-a5b1cdd19f72" providerId="ADAL" clId="{6F58DD34-17C9-4BBF-B4E6-7DF8D3856A3A}" dt="2025-09-17T14:52:10.885" v="336" actId="255"/>
          <ac:spMkLst>
            <pc:docMk/>
            <pc:sldMk cId="3264111851" sldId="1445"/>
            <ac:spMk id="2" creationId="{00000000-0000-0000-0000-000000000000}"/>
          </ac:spMkLst>
        </pc:spChg>
        <pc:spChg chg="mod">
          <ac:chgData name="Mary Tchamkina" userId="853c5490-5c4a-45a8-8e79-a5b1cdd19f72" providerId="ADAL" clId="{6F58DD34-17C9-4BBF-B4E6-7DF8D3856A3A}" dt="2025-09-17T14:51:50.264" v="333" actId="1076"/>
          <ac:spMkLst>
            <pc:docMk/>
            <pc:sldMk cId="3264111851" sldId="1445"/>
            <ac:spMk id="3" creationId="{04A13294-9300-B325-C216-7FAE1014D4C2}"/>
          </ac:spMkLst>
        </pc:spChg>
        <pc:spChg chg="mod">
          <ac:chgData name="Mary Tchamkina" userId="853c5490-5c4a-45a8-8e79-a5b1cdd19f72" providerId="ADAL" clId="{6F58DD34-17C9-4BBF-B4E6-7DF8D3856A3A}" dt="2025-09-17T14:51:56.040" v="335" actId="1076"/>
          <ac:spMkLst>
            <pc:docMk/>
            <pc:sldMk cId="3264111851" sldId="1445"/>
            <ac:spMk id="4" creationId="{6F845CFD-AEDA-BAC8-8EBC-B62491D7F9A3}"/>
          </ac:spMkLst>
        </pc:spChg>
      </pc:sldChg>
      <pc:sldChg chg="delSp modSp add mod modNotesTx">
        <pc:chgData name="Mary Tchamkina" userId="853c5490-5c4a-45a8-8e79-a5b1cdd19f72" providerId="ADAL" clId="{6F58DD34-17C9-4BBF-B4E6-7DF8D3856A3A}" dt="2025-09-23T21:55:50.909" v="1707" actId="478"/>
        <pc:sldMkLst>
          <pc:docMk/>
          <pc:sldMk cId="2405005970" sldId="2117"/>
        </pc:sldMkLst>
        <pc:spChg chg="del mod">
          <ac:chgData name="Mary Tchamkina" userId="853c5490-5c4a-45a8-8e79-a5b1cdd19f72" providerId="ADAL" clId="{6F58DD34-17C9-4BBF-B4E6-7DF8D3856A3A}" dt="2025-09-23T21:55:50.909" v="1707" actId="478"/>
          <ac:spMkLst>
            <pc:docMk/>
            <pc:sldMk cId="2405005970" sldId="2117"/>
            <ac:spMk id="11" creationId="{3E0AAC6C-D390-C1C5-D58F-67B6269ACD44}"/>
          </ac:spMkLst>
        </pc:spChg>
        <pc:grpChg chg="mod">
          <ac:chgData name="Mary Tchamkina" userId="853c5490-5c4a-45a8-8e79-a5b1cdd19f72" providerId="ADAL" clId="{6F58DD34-17C9-4BBF-B4E6-7DF8D3856A3A}" dt="2025-09-17T14:50:06.338" v="201" actId="1076"/>
          <ac:grpSpMkLst>
            <pc:docMk/>
            <pc:sldMk cId="2405005970" sldId="2117"/>
            <ac:grpSpMk id="14" creationId="{D9174E1C-6BCD-FED6-068D-3F564E530C00}"/>
          </ac:grpSpMkLst>
        </pc:grpChg>
        <pc:picChg chg="mod">
          <ac:chgData name="Mary Tchamkina" userId="853c5490-5c4a-45a8-8e79-a5b1cdd19f72" providerId="ADAL" clId="{6F58DD34-17C9-4BBF-B4E6-7DF8D3856A3A}" dt="2025-09-17T14:50:06.338" v="201" actId="1076"/>
          <ac:picMkLst>
            <pc:docMk/>
            <pc:sldMk cId="2405005970" sldId="2117"/>
            <ac:picMk id="9" creationId="{216927F7-EDC1-4B2C-82D1-7F550CD0A90F}"/>
          </ac:picMkLst>
        </pc:picChg>
        <pc:picChg chg="mod">
          <ac:chgData name="Mary Tchamkina" userId="853c5490-5c4a-45a8-8e79-a5b1cdd19f72" providerId="ADAL" clId="{6F58DD34-17C9-4BBF-B4E6-7DF8D3856A3A}" dt="2025-09-17T14:49:59.041" v="200" actId="1076"/>
          <ac:picMkLst>
            <pc:docMk/>
            <pc:sldMk cId="2405005970" sldId="2117"/>
            <ac:picMk id="16" creationId="{668A5133-EC52-C5C4-4817-8C00F495BD57}"/>
          </ac:picMkLst>
        </pc:picChg>
      </pc:sldChg>
      <pc:sldChg chg="addSp delSp modSp add mod ord setBg modNotesTx">
        <pc:chgData name="Mary Tchamkina" userId="853c5490-5c4a-45a8-8e79-a5b1cdd19f72" providerId="ADAL" clId="{6F58DD34-17C9-4BBF-B4E6-7DF8D3856A3A}" dt="2025-09-22T22:05:08.695" v="1437" actId="207"/>
        <pc:sldMkLst>
          <pc:docMk/>
          <pc:sldMk cId="4073766023" sldId="2118"/>
        </pc:sldMkLst>
        <pc:spChg chg="mod">
          <ac:chgData name="Mary Tchamkina" userId="853c5490-5c4a-45a8-8e79-a5b1cdd19f72" providerId="ADAL" clId="{6F58DD34-17C9-4BBF-B4E6-7DF8D3856A3A}" dt="2025-09-17T14:59:45.705" v="520" actId="20577"/>
          <ac:spMkLst>
            <pc:docMk/>
            <pc:sldMk cId="4073766023" sldId="2118"/>
            <ac:spMk id="6" creationId="{FC8C7E64-968C-DE10-4911-436D0BFC2AEF}"/>
          </ac:spMkLst>
        </pc:spChg>
        <pc:spChg chg="mod">
          <ac:chgData name="Mary Tchamkina" userId="853c5490-5c4a-45a8-8e79-a5b1cdd19f72" providerId="ADAL" clId="{6F58DD34-17C9-4BBF-B4E6-7DF8D3856A3A}" dt="2025-09-22T22:05:08.695" v="1437" actId="207"/>
          <ac:spMkLst>
            <pc:docMk/>
            <pc:sldMk cId="4073766023" sldId="2118"/>
            <ac:spMk id="22" creationId="{7726A899-1710-B8F7-A1DB-F074D22B115D}"/>
          </ac:spMkLst>
        </pc:spChg>
        <pc:spChg chg="mod">
          <ac:chgData name="Mary Tchamkina" userId="853c5490-5c4a-45a8-8e79-a5b1cdd19f72" providerId="ADAL" clId="{6F58DD34-17C9-4BBF-B4E6-7DF8D3856A3A}" dt="2025-09-17T15:01:48.298" v="567" actId="20577"/>
          <ac:spMkLst>
            <pc:docMk/>
            <pc:sldMk cId="4073766023" sldId="2118"/>
            <ac:spMk id="25" creationId="{ADB8360B-9997-41E4-8F72-941D69BDEB78}"/>
          </ac:spMkLst>
        </pc:spChg>
        <pc:spChg chg="mod">
          <ac:chgData name="Mary Tchamkina" userId="853c5490-5c4a-45a8-8e79-a5b1cdd19f72" providerId="ADAL" clId="{6F58DD34-17C9-4BBF-B4E6-7DF8D3856A3A}" dt="2025-09-17T15:08:26.441" v="709" actId="20577"/>
          <ac:spMkLst>
            <pc:docMk/>
            <pc:sldMk cId="4073766023" sldId="2118"/>
            <ac:spMk id="40" creationId="{ECFF61F6-F1E0-8165-F7FA-D4E2CA1EEB07}"/>
          </ac:spMkLst>
        </pc:spChg>
        <pc:spChg chg="mod">
          <ac:chgData name="Mary Tchamkina" userId="853c5490-5c4a-45a8-8e79-a5b1cdd19f72" providerId="ADAL" clId="{6F58DD34-17C9-4BBF-B4E6-7DF8D3856A3A}" dt="2025-09-17T15:08:29.449" v="711" actId="20577"/>
          <ac:spMkLst>
            <pc:docMk/>
            <pc:sldMk cId="4073766023" sldId="2118"/>
            <ac:spMk id="43" creationId="{E8425857-33F4-1838-22E9-D8BA657CC839}"/>
          </ac:spMkLst>
        </pc:spChg>
        <pc:spChg chg="mod">
          <ac:chgData name="Mary Tchamkina" userId="853c5490-5c4a-45a8-8e79-a5b1cdd19f72" providerId="ADAL" clId="{6F58DD34-17C9-4BBF-B4E6-7DF8D3856A3A}" dt="2025-09-17T15:08:23.919" v="707" actId="20577"/>
          <ac:spMkLst>
            <pc:docMk/>
            <pc:sldMk cId="4073766023" sldId="2118"/>
            <ac:spMk id="46" creationId="{AA960D85-9E52-4EB4-5017-A7B7B088FEF0}"/>
          </ac:spMkLst>
        </pc:spChg>
        <pc:picChg chg="add mod">
          <ac:chgData name="Mary Tchamkina" userId="853c5490-5c4a-45a8-8e79-a5b1cdd19f72" providerId="ADAL" clId="{6F58DD34-17C9-4BBF-B4E6-7DF8D3856A3A}" dt="2025-09-17T15:05:45.128" v="691" actId="208"/>
          <ac:picMkLst>
            <pc:docMk/>
            <pc:sldMk cId="4073766023" sldId="2118"/>
            <ac:picMk id="2" creationId="{A5DC6D96-3FF5-DC88-2369-B561667CD3EB}"/>
          </ac:picMkLst>
        </pc:picChg>
        <pc:picChg chg="add mod">
          <ac:chgData name="Mary Tchamkina" userId="853c5490-5c4a-45a8-8e79-a5b1cdd19f72" providerId="ADAL" clId="{6F58DD34-17C9-4BBF-B4E6-7DF8D3856A3A}" dt="2025-09-17T15:07:06.486" v="694" actId="1076"/>
          <ac:picMkLst>
            <pc:docMk/>
            <pc:sldMk cId="4073766023" sldId="2118"/>
            <ac:picMk id="5" creationId="{F2A88AD8-7939-3E9C-52A3-FB7523184816}"/>
          </ac:picMkLst>
        </pc:picChg>
        <pc:picChg chg="add mod">
          <ac:chgData name="Mary Tchamkina" userId="853c5490-5c4a-45a8-8e79-a5b1cdd19f72" providerId="ADAL" clId="{6F58DD34-17C9-4BBF-B4E6-7DF8D3856A3A}" dt="2025-09-17T15:08:02.895" v="699" actId="1076"/>
          <ac:picMkLst>
            <pc:docMk/>
            <pc:sldMk cId="4073766023" sldId="2118"/>
            <ac:picMk id="7" creationId="{E039683D-967B-F145-1FAE-C7B7B632FF71}"/>
          </ac:picMkLst>
        </pc:picChg>
        <pc:picChg chg="add mod">
          <ac:chgData name="Mary Tchamkina" userId="853c5490-5c4a-45a8-8e79-a5b1cdd19f72" providerId="ADAL" clId="{6F58DD34-17C9-4BBF-B4E6-7DF8D3856A3A}" dt="2025-09-17T15:09:59.569" v="716" actId="1076"/>
          <ac:picMkLst>
            <pc:docMk/>
            <pc:sldMk cId="4073766023" sldId="2118"/>
            <ac:picMk id="8" creationId="{B4E07220-A2C7-260C-26D8-2ED78D9EA0A2}"/>
          </ac:picMkLst>
        </pc:picChg>
      </pc:sldChg>
      <pc:sldChg chg="new del">
        <pc:chgData name="Mary Tchamkina" userId="853c5490-5c4a-45a8-8e79-a5b1cdd19f72" providerId="ADAL" clId="{6F58DD34-17C9-4BBF-B4E6-7DF8D3856A3A}" dt="2025-09-22T22:03:39.848" v="1365" actId="47"/>
        <pc:sldMkLst>
          <pc:docMk/>
          <pc:sldMk cId="2053727451" sldId="2119"/>
        </pc:sldMkLst>
      </pc:sldChg>
      <pc:sldChg chg="modSp new mod modNotesTx">
        <pc:chgData name="Mary Tchamkina" userId="853c5490-5c4a-45a8-8e79-a5b1cdd19f72" providerId="ADAL" clId="{6F58DD34-17C9-4BBF-B4E6-7DF8D3856A3A}" dt="2025-09-23T22:05:17.359" v="1850" actId="20577"/>
        <pc:sldMkLst>
          <pc:docMk/>
          <pc:sldMk cId="935771644" sldId="2120"/>
        </pc:sldMkLst>
        <pc:spChg chg="mod">
          <ac:chgData name="Mary Tchamkina" userId="853c5490-5c4a-45a8-8e79-a5b1cdd19f72" providerId="ADAL" clId="{6F58DD34-17C9-4BBF-B4E6-7DF8D3856A3A}" dt="2025-09-22T22:02:49.970" v="1343" actId="20577"/>
          <ac:spMkLst>
            <pc:docMk/>
            <pc:sldMk cId="935771644" sldId="2120"/>
            <ac:spMk id="2" creationId="{A8344147-002C-9288-0B2C-CB3D9E4AB1D0}"/>
          </ac:spMkLst>
        </pc:spChg>
        <pc:spChg chg="mod">
          <ac:chgData name="Mary Tchamkina" userId="853c5490-5c4a-45a8-8e79-a5b1cdd19f72" providerId="ADAL" clId="{6F58DD34-17C9-4BBF-B4E6-7DF8D3856A3A}" dt="2025-09-23T22:05:17.359" v="1850" actId="20577"/>
          <ac:spMkLst>
            <pc:docMk/>
            <pc:sldMk cId="935771644" sldId="2120"/>
            <ac:spMk id="3" creationId="{01AB982F-77FC-BC79-E16F-3C5B4C6013D1}"/>
          </ac:spMkLst>
        </pc:spChg>
      </pc:sldChg>
      <pc:sldChg chg="modSp new del mod">
        <pc:chgData name="Mary Tchamkina" userId="853c5490-5c4a-45a8-8e79-a5b1cdd19f72" providerId="ADAL" clId="{6F58DD34-17C9-4BBF-B4E6-7DF8D3856A3A}" dt="2025-09-22T22:02:38.540" v="1324" actId="47"/>
        <pc:sldMkLst>
          <pc:docMk/>
          <pc:sldMk cId="3014690543" sldId="2121"/>
        </pc:sldMkLst>
        <pc:spChg chg="mod">
          <ac:chgData name="Mary Tchamkina" userId="853c5490-5c4a-45a8-8e79-a5b1cdd19f72" providerId="ADAL" clId="{6F58DD34-17C9-4BBF-B4E6-7DF8D3856A3A}" dt="2025-09-22T22:00:53.258" v="1220" actId="21"/>
          <ac:spMkLst>
            <pc:docMk/>
            <pc:sldMk cId="3014690543" sldId="2121"/>
            <ac:spMk id="3" creationId="{7EA2D8C6-C863-99D2-4109-1920B00D9726}"/>
          </ac:spMkLst>
        </pc:spChg>
      </pc:sldChg>
      <pc:sldChg chg="addSp delSp modSp add mod setBg">
        <pc:chgData name="Mary Tchamkina" userId="853c5490-5c4a-45a8-8e79-a5b1cdd19f72" providerId="ADAL" clId="{6F58DD34-17C9-4BBF-B4E6-7DF8D3856A3A}" dt="2025-09-23T21:53:12.720" v="1654" actId="20577"/>
        <pc:sldMkLst>
          <pc:docMk/>
          <pc:sldMk cId="1317221582" sldId="2122"/>
        </pc:sldMkLst>
        <pc:spChg chg="del">
          <ac:chgData name="Mary Tchamkina" userId="853c5490-5c4a-45a8-8e79-a5b1cdd19f72" providerId="ADAL" clId="{6F58DD34-17C9-4BBF-B4E6-7DF8D3856A3A}" dt="2025-09-22T22:01:20.710" v="1238" actId="478"/>
          <ac:spMkLst>
            <pc:docMk/>
            <pc:sldMk cId="1317221582" sldId="2122"/>
            <ac:spMk id="2" creationId="{81125010-839B-3A24-EE1E-8B1C4B93014F}"/>
          </ac:spMkLst>
        </pc:spChg>
        <pc:spChg chg="add del mod">
          <ac:chgData name="Mary Tchamkina" userId="853c5490-5c4a-45a8-8e79-a5b1cdd19f72" providerId="ADAL" clId="{6F58DD34-17C9-4BBF-B4E6-7DF8D3856A3A}" dt="2025-09-22T22:01:23.050" v="1239" actId="478"/>
          <ac:spMkLst>
            <pc:docMk/>
            <pc:sldMk cId="1317221582" sldId="2122"/>
            <ac:spMk id="5" creationId="{2F3D2029-8BD2-C589-B47B-D555297000B6}"/>
          </ac:spMkLst>
        </pc:spChg>
        <pc:spChg chg="mod">
          <ac:chgData name="Mary Tchamkina" userId="853c5490-5c4a-45a8-8e79-a5b1cdd19f72" providerId="ADAL" clId="{6F58DD34-17C9-4BBF-B4E6-7DF8D3856A3A}" dt="2025-09-22T22:01:17.389" v="1237" actId="20577"/>
          <ac:spMkLst>
            <pc:docMk/>
            <pc:sldMk cId="1317221582" sldId="2122"/>
            <ac:spMk id="16" creationId="{2DBF1DB3-BE52-3C48-337D-642263275504}"/>
          </ac:spMkLst>
        </pc:spChg>
        <pc:spChg chg="mod">
          <ac:chgData name="Mary Tchamkina" userId="853c5490-5c4a-45a8-8e79-a5b1cdd19f72" providerId="ADAL" clId="{6F58DD34-17C9-4BBF-B4E6-7DF8D3856A3A}" dt="2025-09-23T21:53:12.720" v="1654" actId="20577"/>
          <ac:spMkLst>
            <pc:docMk/>
            <pc:sldMk cId="1317221582" sldId="2122"/>
            <ac:spMk id="18" creationId="{5D9485FA-6BD0-0495-D02F-4CEDCF2AA7E5}"/>
          </ac:spMkLst>
        </pc:spChg>
        <pc:grpChg chg="mod">
          <ac:chgData name="Mary Tchamkina" userId="853c5490-5c4a-45a8-8e79-a5b1cdd19f72" providerId="ADAL" clId="{6F58DD34-17C9-4BBF-B4E6-7DF8D3856A3A}" dt="2025-09-22T22:01:33.511" v="1241" actId="14100"/>
          <ac:grpSpMkLst>
            <pc:docMk/>
            <pc:sldMk cId="1317221582" sldId="2122"/>
            <ac:grpSpMk id="14" creationId="{7BF000FF-7B1C-AE31-37F7-AEF7C30C5A6E}"/>
          </ac:grpSpMkLst>
        </pc:grpChg>
        <pc:grpChg chg="mod">
          <ac:chgData name="Mary Tchamkina" userId="853c5490-5c4a-45a8-8e79-a5b1cdd19f72" providerId="ADAL" clId="{6F58DD34-17C9-4BBF-B4E6-7DF8D3856A3A}" dt="2025-09-22T22:01:27.399" v="1240" actId="14100"/>
          <ac:grpSpMkLst>
            <pc:docMk/>
            <pc:sldMk cId="1317221582" sldId="2122"/>
            <ac:grpSpMk id="15" creationId="{30DF4AEB-75D3-24ED-430C-2497EEFA0D08}"/>
          </ac:grpSpMkLst>
        </pc:grpChg>
      </pc:sldChg>
      <pc:sldMasterChg chg="delSldLayout">
        <pc:chgData name="Mary Tchamkina" userId="853c5490-5c4a-45a8-8e79-a5b1cdd19f72" providerId="ADAL" clId="{6F58DD34-17C9-4BBF-B4E6-7DF8D3856A3A}" dt="2025-09-22T22:03:39.848" v="1365" actId="47"/>
        <pc:sldMasterMkLst>
          <pc:docMk/>
          <pc:sldMasterMk cId="2937500276" sldId="2147484461"/>
        </pc:sldMasterMkLst>
        <pc:sldLayoutChg chg="del">
          <pc:chgData name="Mary Tchamkina" userId="853c5490-5c4a-45a8-8e79-a5b1cdd19f72" providerId="ADAL" clId="{6F58DD34-17C9-4BBF-B4E6-7DF8D3856A3A}" dt="2025-09-17T14:40:08.123" v="2" actId="47"/>
          <pc:sldLayoutMkLst>
            <pc:docMk/>
            <pc:sldMasterMk cId="2937500276" sldId="2147484461"/>
            <pc:sldLayoutMk cId="82809404" sldId="2147484473"/>
          </pc:sldLayoutMkLst>
        </pc:sldLayoutChg>
        <pc:sldLayoutChg chg="del">
          <pc:chgData name="Mary Tchamkina" userId="853c5490-5c4a-45a8-8e79-a5b1cdd19f72" providerId="ADAL" clId="{6F58DD34-17C9-4BBF-B4E6-7DF8D3856A3A}" dt="2025-09-22T22:03:39.848" v="1365" actId="47"/>
          <pc:sldLayoutMkLst>
            <pc:docMk/>
            <pc:sldMasterMk cId="2937500276" sldId="2147484461"/>
            <pc:sldLayoutMk cId="405243708" sldId="2147484475"/>
          </pc:sldLayoutMkLst>
        </pc:sldLayoutChg>
        <pc:sldLayoutChg chg="del">
          <pc:chgData name="Mary Tchamkina" userId="853c5490-5c4a-45a8-8e79-a5b1cdd19f72" providerId="ADAL" clId="{6F58DD34-17C9-4BBF-B4E6-7DF8D3856A3A}" dt="2025-09-22T21:55:19.516" v="1005" actId="2696"/>
          <pc:sldLayoutMkLst>
            <pc:docMk/>
            <pc:sldMasterMk cId="2937500276" sldId="2147484461"/>
            <pc:sldLayoutMk cId="1808420955" sldId="2147484477"/>
          </pc:sldLayoutMkLst>
        </pc:sldLayoutChg>
        <pc:sldLayoutChg chg="del">
          <pc:chgData name="Mary Tchamkina" userId="853c5490-5c4a-45a8-8e79-a5b1cdd19f72" providerId="ADAL" clId="{6F58DD34-17C9-4BBF-B4E6-7DF8D3856A3A}" dt="2025-09-22T21:55:13.987" v="1004" actId="47"/>
          <pc:sldLayoutMkLst>
            <pc:docMk/>
            <pc:sldMasterMk cId="2937500276" sldId="2147484461"/>
            <pc:sldLayoutMk cId="2755832553" sldId="2147484478"/>
          </pc:sldLayoutMkLst>
        </pc:sldLayoutChg>
        <pc:sldLayoutChg chg="del">
          <pc:chgData name="Mary Tchamkina" userId="853c5490-5c4a-45a8-8e79-a5b1cdd19f72" providerId="ADAL" clId="{6F58DD34-17C9-4BBF-B4E6-7DF8D3856A3A}" dt="2025-09-22T22:03:39.848" v="1365" actId="47"/>
          <pc:sldLayoutMkLst>
            <pc:docMk/>
            <pc:sldMasterMk cId="2937500276" sldId="2147484461"/>
            <pc:sldLayoutMk cId="501327774" sldId="2147484479"/>
          </pc:sldLayoutMkLst>
        </pc:sldLayoutChg>
        <pc:sldLayoutChg chg="del">
          <pc:chgData name="Mary Tchamkina" userId="853c5490-5c4a-45a8-8e79-a5b1cdd19f72" providerId="ADAL" clId="{6F58DD34-17C9-4BBF-B4E6-7DF8D3856A3A}" dt="2025-09-22T22:03:39.848" v="1365" actId="47"/>
          <pc:sldLayoutMkLst>
            <pc:docMk/>
            <pc:sldMasterMk cId="2937500276" sldId="2147484461"/>
            <pc:sldLayoutMk cId="2903012401" sldId="2147484480"/>
          </pc:sldLayoutMkLst>
        </pc:sldLayoutChg>
        <pc:sldLayoutChg chg="del">
          <pc:chgData name="Mary Tchamkina" userId="853c5490-5c4a-45a8-8e79-a5b1cdd19f72" providerId="ADAL" clId="{6F58DD34-17C9-4BBF-B4E6-7DF8D3856A3A}" dt="2025-09-22T22:03:39.848" v="1365" actId="47"/>
          <pc:sldLayoutMkLst>
            <pc:docMk/>
            <pc:sldMasterMk cId="2937500276" sldId="2147484461"/>
            <pc:sldLayoutMk cId="3519152921" sldId="2147484481"/>
          </pc:sldLayoutMkLst>
        </pc:sldLayoutChg>
        <pc:sldLayoutChg chg="del">
          <pc:chgData name="Mary Tchamkina" userId="853c5490-5c4a-45a8-8e79-a5b1cdd19f72" providerId="ADAL" clId="{6F58DD34-17C9-4BBF-B4E6-7DF8D3856A3A}" dt="2025-09-22T22:03:39.848" v="1365" actId="47"/>
          <pc:sldLayoutMkLst>
            <pc:docMk/>
            <pc:sldMasterMk cId="2937500276" sldId="2147484461"/>
            <pc:sldLayoutMk cId="122610742" sldId="2147484482"/>
          </pc:sldLayoutMkLst>
        </pc:sldLayoutChg>
        <pc:sldLayoutChg chg="del">
          <pc:chgData name="Mary Tchamkina" userId="853c5490-5c4a-45a8-8e79-a5b1cdd19f72" providerId="ADAL" clId="{6F58DD34-17C9-4BBF-B4E6-7DF8D3856A3A}" dt="2025-09-22T22:03:39.848" v="1365" actId="47"/>
          <pc:sldLayoutMkLst>
            <pc:docMk/>
            <pc:sldMasterMk cId="2937500276" sldId="2147484461"/>
            <pc:sldLayoutMk cId="734192902" sldId="2147484483"/>
          </pc:sldLayoutMkLst>
        </pc:sldLayoutChg>
        <pc:sldLayoutChg chg="del">
          <pc:chgData name="Mary Tchamkina" userId="853c5490-5c4a-45a8-8e79-a5b1cdd19f72" providerId="ADAL" clId="{6F58DD34-17C9-4BBF-B4E6-7DF8D3856A3A}" dt="2025-09-22T22:03:39.848" v="1365" actId="47"/>
          <pc:sldLayoutMkLst>
            <pc:docMk/>
            <pc:sldMasterMk cId="2937500276" sldId="2147484461"/>
            <pc:sldLayoutMk cId="2479736540" sldId="2147484484"/>
          </pc:sldLayoutMkLst>
        </pc:sldLayoutChg>
        <pc:sldLayoutChg chg="del">
          <pc:chgData name="Mary Tchamkina" userId="853c5490-5c4a-45a8-8e79-a5b1cdd19f72" providerId="ADAL" clId="{6F58DD34-17C9-4BBF-B4E6-7DF8D3856A3A}" dt="2025-09-22T22:03:39.848" v="1365" actId="47"/>
          <pc:sldLayoutMkLst>
            <pc:docMk/>
            <pc:sldMasterMk cId="2937500276" sldId="2147484461"/>
            <pc:sldLayoutMk cId="359394431" sldId="2147484485"/>
          </pc:sldLayoutMkLst>
        </pc:sldLayoutChg>
        <pc:sldLayoutChg chg="del">
          <pc:chgData name="Mary Tchamkina" userId="853c5490-5c4a-45a8-8e79-a5b1cdd19f72" providerId="ADAL" clId="{6F58DD34-17C9-4BBF-B4E6-7DF8D3856A3A}" dt="2025-09-22T22:03:39.848" v="1365" actId="47"/>
          <pc:sldLayoutMkLst>
            <pc:docMk/>
            <pc:sldMasterMk cId="2937500276" sldId="2147484461"/>
            <pc:sldLayoutMk cId="4017198616" sldId="2147484486"/>
          </pc:sldLayoutMkLst>
        </pc:sldLayoutChg>
        <pc:sldLayoutChg chg="del">
          <pc:chgData name="Mary Tchamkina" userId="853c5490-5c4a-45a8-8e79-a5b1cdd19f72" providerId="ADAL" clId="{6F58DD34-17C9-4BBF-B4E6-7DF8D3856A3A}" dt="2025-09-22T22:03:39.848" v="1365" actId="47"/>
          <pc:sldLayoutMkLst>
            <pc:docMk/>
            <pc:sldMasterMk cId="2937500276" sldId="2147484461"/>
            <pc:sldLayoutMk cId="49608936" sldId="2147484487"/>
          </pc:sldLayoutMkLst>
        </pc:sldLayoutChg>
        <pc:sldLayoutChg chg="del">
          <pc:chgData name="Mary Tchamkina" userId="853c5490-5c4a-45a8-8e79-a5b1cdd19f72" providerId="ADAL" clId="{6F58DD34-17C9-4BBF-B4E6-7DF8D3856A3A}" dt="2025-09-22T22:03:39.848" v="1365" actId="47"/>
          <pc:sldLayoutMkLst>
            <pc:docMk/>
            <pc:sldMasterMk cId="2937500276" sldId="2147484461"/>
            <pc:sldLayoutMk cId="3430243686" sldId="2147484488"/>
          </pc:sldLayoutMkLst>
        </pc:sldLayoutChg>
        <pc:sldLayoutChg chg="del">
          <pc:chgData name="Mary Tchamkina" userId="853c5490-5c4a-45a8-8e79-a5b1cdd19f72" providerId="ADAL" clId="{6F58DD34-17C9-4BBF-B4E6-7DF8D3856A3A}" dt="2025-09-22T22:03:39.848" v="1365" actId="47"/>
          <pc:sldLayoutMkLst>
            <pc:docMk/>
            <pc:sldMasterMk cId="2937500276" sldId="2147484461"/>
            <pc:sldLayoutMk cId="3588370250" sldId="2147484489"/>
          </pc:sldLayoutMkLst>
        </pc:sldLayoutChg>
        <pc:sldLayoutChg chg="del">
          <pc:chgData name="Mary Tchamkina" userId="853c5490-5c4a-45a8-8e79-a5b1cdd19f72" providerId="ADAL" clId="{6F58DD34-17C9-4BBF-B4E6-7DF8D3856A3A}" dt="2025-09-22T22:03:39.848" v="1365" actId="47"/>
          <pc:sldLayoutMkLst>
            <pc:docMk/>
            <pc:sldMasterMk cId="2937500276" sldId="2147484461"/>
            <pc:sldLayoutMk cId="3331352982" sldId="2147484490"/>
          </pc:sldLayoutMkLst>
        </pc:sldLayoutChg>
        <pc:sldLayoutChg chg="del">
          <pc:chgData name="Mary Tchamkina" userId="853c5490-5c4a-45a8-8e79-a5b1cdd19f72" providerId="ADAL" clId="{6F58DD34-17C9-4BBF-B4E6-7DF8D3856A3A}" dt="2025-09-22T22:03:39.848" v="1365" actId="47"/>
          <pc:sldLayoutMkLst>
            <pc:docMk/>
            <pc:sldMasterMk cId="2937500276" sldId="2147484461"/>
            <pc:sldLayoutMk cId="257626092" sldId="2147484491"/>
          </pc:sldLayoutMkLst>
        </pc:sldLayoutChg>
        <pc:sldLayoutChg chg="del">
          <pc:chgData name="Mary Tchamkina" userId="853c5490-5c4a-45a8-8e79-a5b1cdd19f72" providerId="ADAL" clId="{6F58DD34-17C9-4BBF-B4E6-7DF8D3856A3A}" dt="2025-09-22T22:03:39.848" v="1365" actId="47"/>
          <pc:sldLayoutMkLst>
            <pc:docMk/>
            <pc:sldMasterMk cId="2937500276" sldId="2147484461"/>
            <pc:sldLayoutMk cId="57741351" sldId="2147484492"/>
          </pc:sldLayoutMkLst>
        </pc:sldLayoutChg>
        <pc:sldLayoutChg chg="del">
          <pc:chgData name="Mary Tchamkina" userId="853c5490-5c4a-45a8-8e79-a5b1cdd19f72" providerId="ADAL" clId="{6F58DD34-17C9-4BBF-B4E6-7DF8D3856A3A}" dt="2025-09-22T22:03:39.848" v="1365" actId="47"/>
          <pc:sldLayoutMkLst>
            <pc:docMk/>
            <pc:sldMasterMk cId="2937500276" sldId="2147484461"/>
            <pc:sldLayoutMk cId="457523605" sldId="2147484493"/>
          </pc:sldLayoutMkLst>
        </pc:sldLayoutChg>
        <pc:sldLayoutChg chg="del">
          <pc:chgData name="Mary Tchamkina" userId="853c5490-5c4a-45a8-8e79-a5b1cdd19f72" providerId="ADAL" clId="{6F58DD34-17C9-4BBF-B4E6-7DF8D3856A3A}" dt="2025-09-22T22:03:39.848" v="1365" actId="47"/>
          <pc:sldLayoutMkLst>
            <pc:docMk/>
            <pc:sldMasterMk cId="2937500276" sldId="2147484461"/>
            <pc:sldLayoutMk cId="1143269455" sldId="2147484494"/>
          </pc:sldLayoutMkLst>
        </pc:sldLayoutChg>
        <pc:sldLayoutChg chg="del">
          <pc:chgData name="Mary Tchamkina" userId="853c5490-5c4a-45a8-8e79-a5b1cdd19f72" providerId="ADAL" clId="{6F58DD34-17C9-4BBF-B4E6-7DF8D3856A3A}" dt="2025-09-22T22:03:39.848" v="1365" actId="47"/>
          <pc:sldLayoutMkLst>
            <pc:docMk/>
            <pc:sldMasterMk cId="2937500276" sldId="2147484461"/>
            <pc:sldLayoutMk cId="1281540986" sldId="2147484495"/>
          </pc:sldLayoutMkLst>
        </pc:sldLayoutChg>
        <pc:sldLayoutChg chg="del">
          <pc:chgData name="Mary Tchamkina" userId="853c5490-5c4a-45a8-8e79-a5b1cdd19f72" providerId="ADAL" clId="{6F58DD34-17C9-4BBF-B4E6-7DF8D3856A3A}" dt="2025-09-22T22:03:39.848" v="1365" actId="47"/>
          <pc:sldLayoutMkLst>
            <pc:docMk/>
            <pc:sldMasterMk cId="2937500276" sldId="2147484461"/>
            <pc:sldLayoutMk cId="1724464229" sldId="2147484496"/>
          </pc:sldLayoutMkLst>
        </pc:sldLayoutChg>
        <pc:sldLayoutChg chg="del">
          <pc:chgData name="Mary Tchamkina" userId="853c5490-5c4a-45a8-8e79-a5b1cdd19f72" providerId="ADAL" clId="{6F58DD34-17C9-4BBF-B4E6-7DF8D3856A3A}" dt="2025-09-22T22:03:39.848" v="1365" actId="47"/>
          <pc:sldLayoutMkLst>
            <pc:docMk/>
            <pc:sldMasterMk cId="2937500276" sldId="2147484461"/>
            <pc:sldLayoutMk cId="3715534060" sldId="2147484497"/>
          </pc:sldLayoutMkLst>
        </pc:sldLayoutChg>
        <pc:sldLayoutChg chg="del">
          <pc:chgData name="Mary Tchamkina" userId="853c5490-5c4a-45a8-8e79-a5b1cdd19f72" providerId="ADAL" clId="{6F58DD34-17C9-4BBF-B4E6-7DF8D3856A3A}" dt="2025-09-22T22:03:39.848" v="1365" actId="47"/>
          <pc:sldLayoutMkLst>
            <pc:docMk/>
            <pc:sldMasterMk cId="2937500276" sldId="2147484461"/>
            <pc:sldLayoutMk cId="2190934863" sldId="2147484498"/>
          </pc:sldLayoutMkLst>
        </pc:sldLayoutChg>
        <pc:sldLayoutChg chg="del">
          <pc:chgData name="Mary Tchamkina" userId="853c5490-5c4a-45a8-8e79-a5b1cdd19f72" providerId="ADAL" clId="{6F58DD34-17C9-4BBF-B4E6-7DF8D3856A3A}" dt="2025-09-22T22:03:39.848" v="1365" actId="47"/>
          <pc:sldLayoutMkLst>
            <pc:docMk/>
            <pc:sldMasterMk cId="2937500276" sldId="2147484461"/>
            <pc:sldLayoutMk cId="3512027006" sldId="2147484499"/>
          </pc:sldLayoutMkLst>
        </pc:sldLayoutChg>
        <pc:sldLayoutChg chg="del">
          <pc:chgData name="Mary Tchamkina" userId="853c5490-5c4a-45a8-8e79-a5b1cdd19f72" providerId="ADAL" clId="{6F58DD34-17C9-4BBF-B4E6-7DF8D3856A3A}" dt="2025-09-22T22:03:39.848" v="1365" actId="47"/>
          <pc:sldLayoutMkLst>
            <pc:docMk/>
            <pc:sldMasterMk cId="2937500276" sldId="2147484461"/>
            <pc:sldLayoutMk cId="1386369436" sldId="2147484500"/>
          </pc:sldLayoutMkLst>
        </pc:sldLayoutChg>
      </pc:sldMasterChg>
    </pc:docChg>
  </pc:docChgLst>
  <pc:docChgLst>
    <pc:chgData name="Melanie Sepulveda" userId="6fec67e0-0b95-4992-ada1-139e654c102f" providerId="ADAL" clId="{1F645179-CB15-4DFA-8ABD-A51AFA29EB85}"/>
    <pc:docChg chg="modSld">
      <pc:chgData name="Melanie Sepulveda" userId="6fec67e0-0b95-4992-ada1-139e654c102f" providerId="ADAL" clId="{1F645179-CB15-4DFA-8ABD-A51AFA29EB85}" dt="2024-02-05T13:57:16.687" v="1" actId="14826"/>
      <pc:docMkLst>
        <pc:docMk/>
      </pc:docMkLst>
      <pc:sldChg chg="modSp">
        <pc:chgData name="Melanie Sepulveda" userId="6fec67e0-0b95-4992-ada1-139e654c102f" providerId="ADAL" clId="{1F645179-CB15-4DFA-8ABD-A51AFA29EB85}" dt="2024-02-05T13:57:16.687" v="1" actId="14826"/>
        <pc:sldMkLst>
          <pc:docMk/>
          <pc:sldMk cId="2345786703" sldId="866"/>
        </pc:sldMkLst>
      </pc:sldChg>
      <pc:sldChg chg="modSp">
        <pc:chgData name="Melanie Sepulveda" userId="6fec67e0-0b95-4992-ada1-139e654c102f" providerId="ADAL" clId="{1F645179-CB15-4DFA-8ABD-A51AFA29EB85}" dt="2024-02-05T13:57:08.597" v="0" actId="14826"/>
        <pc:sldMkLst>
          <pc:docMk/>
          <pc:sldMk cId="102968718" sldId="1075"/>
        </pc:sldMkLst>
      </pc:sldChg>
    </pc:docChg>
  </pc:docChgLst>
  <pc:docChgLst>
    <pc:chgData name="Chris Robinson" userId="5615801d-901e-46e7-ba00-c4e5f479252c" providerId="ADAL" clId="{2461893C-BA0B-8B4E-AB2E-A3DD5C88E2CD}"/>
    <pc:docChg chg="custSel modSld">
      <pc:chgData name="Chris Robinson" userId="5615801d-901e-46e7-ba00-c4e5f479252c" providerId="ADAL" clId="{2461893C-BA0B-8B4E-AB2E-A3DD5C88E2CD}" dt="2025-05-30T14:39:39.532" v="2" actId="21"/>
      <pc:docMkLst>
        <pc:docMk/>
      </pc:docMkLst>
      <pc:sldChg chg="addSp delSp mod">
        <pc:chgData name="Chris Robinson" userId="5615801d-901e-46e7-ba00-c4e5f479252c" providerId="ADAL" clId="{2461893C-BA0B-8B4E-AB2E-A3DD5C88E2CD}" dt="2025-05-30T14:39:39.532" v="2" actId="21"/>
        <pc:sldMkLst>
          <pc:docMk/>
          <pc:sldMk cId="4006864255" sldId="562"/>
        </pc:sldMkLst>
      </pc:sldChg>
      <pc:sldChg chg="delSp mod">
        <pc:chgData name="Chris Robinson" userId="5615801d-901e-46e7-ba00-c4e5f479252c" providerId="ADAL" clId="{2461893C-BA0B-8B4E-AB2E-A3DD5C88E2CD}" dt="2025-05-27T21:24:01.947" v="0" actId="21"/>
        <pc:sldMkLst>
          <pc:docMk/>
          <pc:sldMk cId="4127351535" sldId="1111"/>
        </pc:sldMkLst>
      </pc:sldChg>
    </pc:docChg>
  </pc:docChgLst>
  <pc:docChgLst>
    <pc:chgData name="Makenna Sturgeon" userId="4400ffe5-d18c-4339-8c13-84873260092b" providerId="ADAL" clId="{1F1781BE-22F4-4CE4-9602-DDD04153BDA6}"/>
    <pc:docChg chg="modSld">
      <pc:chgData name="Makenna Sturgeon" userId="4400ffe5-d18c-4339-8c13-84873260092b" providerId="ADAL" clId="{1F1781BE-22F4-4CE4-9602-DDD04153BDA6}" dt="2024-01-18T22:45:38.883" v="0" actId="1076"/>
      <pc:docMkLst>
        <pc:docMk/>
      </pc:docMkLst>
      <pc:sldChg chg="modSp mod">
        <pc:chgData name="Makenna Sturgeon" userId="4400ffe5-d18c-4339-8c13-84873260092b" providerId="ADAL" clId="{1F1781BE-22F4-4CE4-9602-DDD04153BDA6}" dt="2024-01-18T22:45:38.883" v="0" actId="1076"/>
        <pc:sldMkLst>
          <pc:docMk/>
          <pc:sldMk cId="4200327117" sldId="858"/>
        </pc:sldMkLst>
      </pc:sldChg>
    </pc:docChg>
  </pc:docChgLst>
  <pc:docChgLst>
    <pc:chgData name="Melanie Sepulveda" userId="6fec67e0-0b95-4992-ada1-139e654c102f" providerId="ADAL" clId="{F949F1E2-13B1-42D5-A1E9-21DE484EBDBA}"/>
    <pc:docChg chg="undo custSel modSld">
      <pc:chgData name="Melanie Sepulveda" userId="6fec67e0-0b95-4992-ada1-139e654c102f" providerId="ADAL" clId="{F949F1E2-13B1-42D5-A1E9-21DE484EBDBA}" dt="2024-10-07T12:45:05.943" v="17" actId="20577"/>
      <pc:docMkLst>
        <pc:docMk/>
      </pc:docMkLst>
      <pc:sldChg chg="modSp mod">
        <pc:chgData name="Melanie Sepulveda" userId="6fec67e0-0b95-4992-ada1-139e654c102f" providerId="ADAL" clId="{F949F1E2-13B1-42D5-A1E9-21DE484EBDBA}" dt="2024-09-10T14:56:38.120" v="15" actId="14826"/>
        <pc:sldMkLst>
          <pc:docMk/>
          <pc:sldMk cId="3786905031" sldId="807"/>
        </pc:sldMkLst>
      </pc:sldChg>
      <pc:sldChg chg="addSp modSp">
        <pc:chgData name="Melanie Sepulveda" userId="6fec67e0-0b95-4992-ada1-139e654c102f" providerId="ADAL" clId="{F949F1E2-13B1-42D5-A1E9-21DE484EBDBA}" dt="2024-09-06T19:09:50.691" v="12" actId="164"/>
        <pc:sldMkLst>
          <pc:docMk/>
          <pc:sldMk cId="3050598879" sldId="989"/>
        </pc:sldMkLst>
      </pc:sldChg>
      <pc:sldChg chg="modSp mod">
        <pc:chgData name="Melanie Sepulveda" userId="6fec67e0-0b95-4992-ada1-139e654c102f" providerId="ADAL" clId="{F949F1E2-13B1-42D5-A1E9-21DE484EBDBA}" dt="2024-10-07T12:45:05.943" v="17" actId="20577"/>
        <pc:sldMkLst>
          <pc:docMk/>
          <pc:sldMk cId="954902349" sldId="1102"/>
        </pc:sldMkLst>
      </pc:sldChg>
    </pc:docChg>
  </pc:docChgLst>
  <pc:docChgLst>
    <pc:chgData name="Victoria Baldwin" userId="f7b50661-fe5b-47ec-b682-e80d0b77f6cc" providerId="ADAL" clId="{C96B0311-4D7F-4412-9DA7-1203E2B72105}"/>
    <pc:docChg chg="modSld sldOrd">
      <pc:chgData name="Victoria Baldwin" userId="f7b50661-fe5b-47ec-b682-e80d0b77f6cc" providerId="ADAL" clId="{C96B0311-4D7F-4412-9DA7-1203E2B72105}" dt="2025-07-03T19:08:32.965" v="1"/>
      <pc:docMkLst>
        <pc:docMk/>
      </pc:docMkLst>
      <pc:sldChg chg="ord">
        <pc:chgData name="Victoria Baldwin" userId="f7b50661-fe5b-47ec-b682-e80d0b77f6cc" providerId="ADAL" clId="{C96B0311-4D7F-4412-9DA7-1203E2B72105}" dt="2025-07-03T19:08:32.965" v="1"/>
        <pc:sldMkLst>
          <pc:docMk/>
          <pc:sldMk cId="780459308" sldId="507"/>
        </pc:sldMkLst>
      </pc:sldChg>
    </pc:docChg>
  </pc:docChgLst>
  <pc:docChgLst>
    <pc:chgData name="Melanie Sepulveda" userId="6fec67e0-0b95-4992-ada1-139e654c102f" providerId="ADAL" clId="{2C2E91F8-EBE4-4132-8AE4-240CBB03E448}"/>
    <pc:docChg chg="modSld">
      <pc:chgData name="Melanie Sepulveda" userId="6fec67e0-0b95-4992-ada1-139e654c102f" providerId="ADAL" clId="{2C2E91F8-EBE4-4132-8AE4-240CBB03E448}" dt="2023-11-13T19:43:50.774" v="1" actId="14826"/>
      <pc:docMkLst>
        <pc:docMk/>
      </pc:docMkLst>
      <pc:sldChg chg="modSp">
        <pc:chgData name="Melanie Sepulveda" userId="6fec67e0-0b95-4992-ada1-139e654c102f" providerId="ADAL" clId="{2C2E91F8-EBE4-4132-8AE4-240CBB03E448}" dt="2023-11-13T19:43:50.774" v="1" actId="14826"/>
        <pc:sldMkLst>
          <pc:docMk/>
          <pc:sldMk cId="2345786703" sldId="866"/>
        </pc:sldMkLst>
      </pc:sldChg>
      <pc:sldChg chg="modSp">
        <pc:chgData name="Melanie Sepulveda" userId="6fec67e0-0b95-4992-ada1-139e654c102f" providerId="ADAL" clId="{2C2E91F8-EBE4-4132-8AE4-240CBB03E448}" dt="2023-11-13T19:43:39.617" v="0" actId="14826"/>
        <pc:sldMkLst>
          <pc:docMk/>
          <pc:sldMk cId="102968718" sldId="1075"/>
        </pc:sldMkLst>
      </pc:sldChg>
    </pc:docChg>
  </pc:docChgLst>
  <pc:docChgLst>
    <pc:chgData name="Amanda Wahula" userId="S::awahula@raftelis.com::c39c889e-c53e-4ebd-8d28-5186dd40f49e" providerId="AD" clId="Web-{2ABB9206-AD8E-C277-5053-610A04FB5C10}"/>
    <pc:docChg chg="addSld modSection">
      <pc:chgData name="Amanda Wahula" userId="S::awahula@raftelis.com::c39c889e-c53e-4ebd-8d28-5186dd40f49e" providerId="AD" clId="Web-{2ABB9206-AD8E-C277-5053-610A04FB5C10}" dt="2024-09-11T14:26:07.263" v="0"/>
      <pc:docMkLst>
        <pc:docMk/>
      </pc:docMkLst>
      <pc:sldChg chg="new">
        <pc:chgData name="Amanda Wahula" userId="S::awahula@raftelis.com::c39c889e-c53e-4ebd-8d28-5186dd40f49e" providerId="AD" clId="Web-{2ABB9206-AD8E-C277-5053-610A04FB5C10}" dt="2024-09-11T14:26:07.263" v="0"/>
        <pc:sldMkLst>
          <pc:docMk/>
          <pc:sldMk cId="2330474275" sldId="1113"/>
        </pc:sldMkLst>
      </pc:sldChg>
    </pc:docChg>
  </pc:docChgLst>
  <pc:docChgLst>
    <pc:chgData name="David George" userId="2c4d5b4f-4844-4254-92fc-867b889c6392" providerId="ADAL" clId="{3AE61FE6-44FB-934D-8A5C-0393A2FE1BEA}"/>
    <pc:docChg chg="modSld">
      <pc:chgData name="David George" userId="2c4d5b4f-4844-4254-92fc-867b889c6392" providerId="ADAL" clId="{3AE61FE6-44FB-934D-8A5C-0393A2FE1BEA}" dt="2024-12-09T19:52:00.978" v="0"/>
      <pc:docMkLst>
        <pc:docMk/>
      </pc:docMkLst>
      <pc:sldChg chg="addSp modSp">
        <pc:chgData name="David George" userId="2c4d5b4f-4844-4254-92fc-867b889c6392" providerId="ADAL" clId="{3AE61FE6-44FB-934D-8A5C-0393A2FE1BEA}" dt="2024-12-09T19:52:00.978" v="0"/>
        <pc:sldMkLst>
          <pc:docMk/>
          <pc:sldMk cId="3129949329" sldId="560"/>
        </pc:sldMkLst>
      </pc:sldChg>
    </pc:docChg>
  </pc:docChgLst>
  <pc:docChgLst>
    <pc:chgData name="Amanda Wahula" userId="c39c889e-c53e-4ebd-8d28-5186dd40f49e" providerId="ADAL" clId="{EE0B2F23-ECF4-9B4F-9DED-9C8699449C43}"/>
    <pc:docChg chg="undo custSel addSld delSld modSld sldOrd addSection modSection">
      <pc:chgData name="Amanda Wahula" userId="c39c889e-c53e-4ebd-8d28-5186dd40f49e" providerId="ADAL" clId="{EE0B2F23-ECF4-9B4F-9DED-9C8699449C43}" dt="2025-03-13T15:12:46.159" v="495"/>
      <pc:docMkLst>
        <pc:docMk/>
      </pc:docMkLst>
      <pc:sldChg chg="addSp">
        <pc:chgData name="Amanda Wahula" userId="c39c889e-c53e-4ebd-8d28-5186dd40f49e" providerId="ADAL" clId="{EE0B2F23-ECF4-9B4F-9DED-9C8699449C43}" dt="2024-04-23T16:04:30.120" v="206"/>
        <pc:sldMkLst>
          <pc:docMk/>
          <pc:sldMk cId="349048269" sldId="340"/>
        </pc:sldMkLst>
      </pc:sldChg>
      <pc:sldChg chg="addSp modSp">
        <pc:chgData name="Amanda Wahula" userId="c39c889e-c53e-4ebd-8d28-5186dd40f49e" providerId="ADAL" clId="{EE0B2F23-ECF4-9B4F-9DED-9C8699449C43}" dt="2024-10-01T13:32:25.549" v="483"/>
        <pc:sldMkLst>
          <pc:docMk/>
          <pc:sldMk cId="937307321" sldId="549"/>
        </pc:sldMkLst>
      </pc:sldChg>
      <pc:sldChg chg="modSp mod ord">
        <pc:chgData name="Amanda Wahula" userId="c39c889e-c53e-4ebd-8d28-5186dd40f49e" providerId="ADAL" clId="{EE0B2F23-ECF4-9B4F-9DED-9C8699449C43}" dt="2024-07-08T17:23:12.523" v="230" actId="20578"/>
        <pc:sldMkLst>
          <pc:docMk/>
          <pc:sldMk cId="1376072929" sldId="861"/>
        </pc:sldMkLst>
      </pc:sldChg>
      <pc:sldChg chg="modSp mod ord">
        <pc:chgData name="Amanda Wahula" userId="c39c889e-c53e-4ebd-8d28-5186dd40f49e" providerId="ADAL" clId="{EE0B2F23-ECF4-9B4F-9DED-9C8699449C43}" dt="2024-07-08T17:23:12.523" v="230" actId="20578"/>
        <pc:sldMkLst>
          <pc:docMk/>
          <pc:sldMk cId="673786118" sldId="862"/>
        </pc:sldMkLst>
      </pc:sldChg>
      <pc:sldChg chg="addSp modSp ord">
        <pc:chgData name="Amanda Wahula" userId="c39c889e-c53e-4ebd-8d28-5186dd40f49e" providerId="ADAL" clId="{EE0B2F23-ECF4-9B4F-9DED-9C8699449C43}" dt="2024-07-08T17:23:43.642" v="232"/>
        <pc:sldMkLst>
          <pc:docMk/>
          <pc:sldMk cId="3339398296" sldId="863"/>
        </pc:sldMkLst>
      </pc:sldChg>
      <pc:sldChg chg="modSp mod">
        <pc:chgData name="Amanda Wahula" userId="c39c889e-c53e-4ebd-8d28-5186dd40f49e" providerId="ADAL" clId="{EE0B2F23-ECF4-9B4F-9DED-9C8699449C43}" dt="2024-09-11T14:28:08.228" v="360" actId="207"/>
        <pc:sldMkLst>
          <pc:docMk/>
          <pc:sldMk cId="2890714066" sldId="894"/>
        </pc:sldMkLst>
      </pc:sldChg>
      <pc:sldChg chg="del ord">
        <pc:chgData name="Amanda Wahula" userId="c39c889e-c53e-4ebd-8d28-5186dd40f49e" providerId="ADAL" clId="{EE0B2F23-ECF4-9B4F-9DED-9C8699449C43}" dt="2024-07-08T17:26:37.298" v="297" actId="2696"/>
        <pc:sldMkLst>
          <pc:docMk/>
          <pc:sldMk cId="102968718" sldId="1075"/>
        </pc:sldMkLst>
      </pc:sldChg>
      <pc:sldChg chg="ord">
        <pc:chgData name="Amanda Wahula" userId="c39c889e-c53e-4ebd-8d28-5186dd40f49e" providerId="ADAL" clId="{EE0B2F23-ECF4-9B4F-9DED-9C8699449C43}" dt="2024-07-08T17:23:12.523" v="230" actId="20578"/>
        <pc:sldMkLst>
          <pc:docMk/>
          <pc:sldMk cId="857523952" sldId="1096"/>
        </pc:sldMkLst>
      </pc:sldChg>
      <pc:sldChg chg="addSp delSp modSp new mod ord setBg chgLayout">
        <pc:chgData name="Amanda Wahula" userId="c39c889e-c53e-4ebd-8d28-5186dd40f49e" providerId="ADAL" clId="{EE0B2F23-ECF4-9B4F-9DED-9C8699449C43}" dt="2024-03-06T13:22:24.998" v="203" actId="242"/>
        <pc:sldMkLst>
          <pc:docMk/>
          <pc:sldMk cId="558892169" sldId="1097"/>
        </pc:sldMkLst>
      </pc:sldChg>
      <pc:sldChg chg="add setBg">
        <pc:chgData name="Amanda Wahula" userId="c39c889e-c53e-4ebd-8d28-5186dd40f49e" providerId="ADAL" clId="{EE0B2F23-ECF4-9B4F-9DED-9C8699449C43}" dt="2024-03-06T16:32:35.157" v="205"/>
        <pc:sldMkLst>
          <pc:docMk/>
          <pc:sldMk cId="2347301320" sldId="1098"/>
        </pc:sldMkLst>
      </pc:sldChg>
      <pc:sldChg chg="addSp modSp">
        <pc:chgData name="Amanda Wahula" userId="c39c889e-c53e-4ebd-8d28-5186dd40f49e" providerId="ADAL" clId="{EE0B2F23-ECF4-9B4F-9DED-9C8699449C43}" dt="2025-03-13T15:12:29.318" v="492"/>
        <pc:sldMkLst>
          <pc:docMk/>
          <pc:sldMk cId="3927015939" sldId="1100"/>
        </pc:sldMkLst>
      </pc:sldChg>
      <pc:sldChg chg="addSp modSp add del mod ord setBg">
        <pc:chgData name="Amanda Wahula" userId="c39c889e-c53e-4ebd-8d28-5186dd40f49e" providerId="ADAL" clId="{EE0B2F23-ECF4-9B4F-9DED-9C8699449C43}" dt="2024-07-08T17:23:12.523" v="230" actId="20578"/>
        <pc:sldMkLst>
          <pc:docMk/>
          <pc:sldMk cId="495693778" sldId="1101"/>
        </pc:sldMkLst>
      </pc:sldChg>
      <pc:sldChg chg="addSp delSp modSp add mod setBg">
        <pc:chgData name="Amanda Wahula" userId="c39c889e-c53e-4ebd-8d28-5186dd40f49e" providerId="ADAL" clId="{EE0B2F23-ECF4-9B4F-9DED-9C8699449C43}" dt="2024-07-08T17:26:19.692" v="296" actId="1076"/>
        <pc:sldMkLst>
          <pc:docMk/>
          <pc:sldMk cId="954902349" sldId="1102"/>
        </pc:sldMkLst>
      </pc:sldChg>
      <pc:sldChg chg="addSp delSp modSp add mod modClrScheme chgLayout">
        <pc:chgData name="Amanda Wahula" userId="c39c889e-c53e-4ebd-8d28-5186dd40f49e" providerId="ADAL" clId="{EE0B2F23-ECF4-9B4F-9DED-9C8699449C43}" dt="2024-09-11T14:35:43.172" v="480" actId="20577"/>
        <pc:sldMkLst>
          <pc:docMk/>
          <pc:sldMk cId="2018287553" sldId="1113"/>
        </pc:sldMkLst>
      </pc:sldChg>
      <pc:sldChg chg="modSp del mod">
        <pc:chgData name="Amanda Wahula" userId="c39c889e-c53e-4ebd-8d28-5186dd40f49e" providerId="ADAL" clId="{EE0B2F23-ECF4-9B4F-9DED-9C8699449C43}" dt="2024-09-11T14:26:45.513" v="299" actId="2696"/>
        <pc:sldMkLst>
          <pc:docMk/>
          <pc:sldMk cId="2330474275" sldId="1113"/>
        </pc:sldMkLst>
      </pc:sldChg>
      <pc:sldChg chg="addSp delSp modSp add mod">
        <pc:chgData name="Amanda Wahula" userId="c39c889e-c53e-4ebd-8d28-5186dd40f49e" providerId="ADAL" clId="{EE0B2F23-ECF4-9B4F-9DED-9C8699449C43}" dt="2025-03-12T18:09:25.789" v="488" actId="478"/>
        <pc:sldMkLst>
          <pc:docMk/>
          <pc:sldMk cId="2486653324" sldId="1261"/>
        </pc:sldMkLst>
      </pc:sldChg>
      <pc:sldChg chg="addSp modSp new">
        <pc:chgData name="Amanda Wahula" userId="c39c889e-c53e-4ebd-8d28-5186dd40f49e" providerId="ADAL" clId="{EE0B2F23-ECF4-9B4F-9DED-9C8699449C43}" dt="2025-03-13T15:12:46.159" v="495"/>
        <pc:sldMkLst>
          <pc:docMk/>
          <pc:sldMk cId="1966098229" sldId="1262"/>
        </pc:sldMkLst>
      </pc:sldChg>
    </pc:docChg>
  </pc:docChgLst>
  <pc:docChgLst>
    <pc:chgData name="Victoria Baldwin" userId="f7b50661-fe5b-47ec-b682-e80d0b77f6cc" providerId="ADAL" clId="{F6D2758C-9DEF-4FD2-952B-60A9FEA5FFA8}"/>
    <pc:docChg chg="undo custSel modSld sldOrd modSection">
      <pc:chgData name="Victoria Baldwin" userId="f7b50661-fe5b-47ec-b682-e80d0b77f6cc" providerId="ADAL" clId="{F6D2758C-9DEF-4FD2-952B-60A9FEA5FFA8}" dt="2025-01-30T23:14:29.407" v="4"/>
      <pc:docMkLst>
        <pc:docMk/>
      </pc:docMkLst>
      <pc:sldChg chg="ord">
        <pc:chgData name="Victoria Baldwin" userId="f7b50661-fe5b-47ec-b682-e80d0b77f6cc" providerId="ADAL" clId="{F6D2758C-9DEF-4FD2-952B-60A9FEA5FFA8}" dt="2025-01-30T23:14:23.720" v="3"/>
        <pc:sldMkLst>
          <pc:docMk/>
          <pc:sldMk cId="961279916" sldId="538"/>
        </pc:sldMkLst>
      </pc:sldChg>
      <pc:sldChg chg="ord">
        <pc:chgData name="Victoria Baldwin" userId="f7b50661-fe5b-47ec-b682-e80d0b77f6cc" providerId="ADAL" clId="{F6D2758C-9DEF-4FD2-952B-60A9FEA5FFA8}" dt="2025-01-30T23:14:23.720" v="3"/>
        <pc:sldMkLst>
          <pc:docMk/>
          <pc:sldMk cId="1480256986" sldId="566"/>
        </pc:sldMkLst>
      </pc:sldChg>
      <pc:sldChg chg="modSp mod">
        <pc:chgData name="Victoria Baldwin" userId="f7b50661-fe5b-47ec-b682-e80d0b77f6cc" providerId="ADAL" clId="{F6D2758C-9DEF-4FD2-952B-60A9FEA5FFA8}" dt="2025-01-30T23:10:21.905" v="1" actId="1076"/>
        <pc:sldMkLst>
          <pc:docMk/>
          <pc:sldMk cId="1944485188" sldId="877"/>
        </pc:sldMkLst>
      </pc:sldChg>
    </pc:docChg>
  </pc:docChgLst>
  <pc:docChgLst>
    <pc:chgData name="Victoria Baldwin" userId="f7b50661-fe5b-47ec-b682-e80d0b77f6cc" providerId="ADAL" clId="{805687F9-051B-4785-81C5-A9E8D50200AB}"/>
    <pc:docChg chg="undo custSel addSld delSld modSld modSection">
      <pc:chgData name="Victoria Baldwin" userId="f7b50661-fe5b-47ec-b682-e80d0b77f6cc" providerId="ADAL" clId="{805687F9-051B-4785-81C5-A9E8D50200AB}" dt="2024-12-09T20:12:10.666" v="29" actId="1038"/>
      <pc:docMkLst>
        <pc:docMk/>
      </pc:docMkLst>
      <pc:sldChg chg="addSp delSp modSp mod">
        <pc:chgData name="Victoria Baldwin" userId="f7b50661-fe5b-47ec-b682-e80d0b77f6cc" providerId="ADAL" clId="{805687F9-051B-4785-81C5-A9E8D50200AB}" dt="2024-11-14T16:03:32.906" v="14" actId="1076"/>
        <pc:sldMkLst>
          <pc:docMk/>
          <pc:sldMk cId="3422188727" sldId="564"/>
        </pc:sldMkLst>
      </pc:sldChg>
      <pc:sldChg chg="modSp mod modShow">
        <pc:chgData name="Victoria Baldwin" userId="f7b50661-fe5b-47ec-b682-e80d0b77f6cc" providerId="ADAL" clId="{805687F9-051B-4785-81C5-A9E8D50200AB}" dt="2024-12-06T19:25:45.237" v="17" actId="729"/>
        <pc:sldMkLst>
          <pc:docMk/>
          <pc:sldMk cId="1034181629" sldId="902"/>
        </pc:sldMkLst>
      </pc:sldChg>
      <pc:sldChg chg="add del">
        <pc:chgData name="Victoria Baldwin" userId="f7b50661-fe5b-47ec-b682-e80d0b77f6cc" providerId="ADAL" clId="{805687F9-051B-4785-81C5-A9E8D50200AB}" dt="2024-12-09T20:11:26.261" v="19" actId="47"/>
        <pc:sldMkLst>
          <pc:docMk/>
          <pc:sldMk cId="136099053" sldId="1259"/>
        </pc:sldMkLst>
      </pc:sldChg>
      <pc:sldChg chg="modSp add mod">
        <pc:chgData name="Victoria Baldwin" userId="f7b50661-fe5b-47ec-b682-e80d0b77f6cc" providerId="ADAL" clId="{805687F9-051B-4785-81C5-A9E8D50200AB}" dt="2024-12-09T20:12:10.666" v="29" actId="1038"/>
        <pc:sldMkLst>
          <pc:docMk/>
          <pc:sldMk cId="3544365216" sldId="1260"/>
        </pc:sldMkLst>
      </pc:sldChg>
    </pc:docChg>
  </pc:docChgLst>
  <pc:docChgLst>
    <pc:chgData name="Melanie Sepulveda" userId="6fec67e0-0b95-4992-ada1-139e654c102f" providerId="ADAL" clId="{6A20688A-2C85-47B1-A071-2E01ADFA5FE9}"/>
    <pc:docChg chg="modSld">
      <pc:chgData name="Melanie Sepulveda" userId="6fec67e0-0b95-4992-ada1-139e654c102f" providerId="ADAL" clId="{6A20688A-2C85-47B1-A071-2E01ADFA5FE9}" dt="2024-03-08T19:59:29.722" v="2" actId="14826"/>
      <pc:docMkLst>
        <pc:docMk/>
      </pc:docMkLst>
      <pc:sldChg chg="modSp">
        <pc:chgData name="Melanie Sepulveda" userId="6fec67e0-0b95-4992-ada1-139e654c102f" providerId="ADAL" clId="{6A20688A-2C85-47B1-A071-2E01ADFA5FE9}" dt="2024-03-08T19:59:29.722" v="2" actId="14826"/>
        <pc:sldMkLst>
          <pc:docMk/>
          <pc:sldMk cId="3786905031" sldId="807"/>
        </pc:sldMkLst>
      </pc:sldChg>
    </pc:docChg>
  </pc:docChgLst>
  <pc:docChgLst>
    <pc:chgData name="Melanie Sepulveda" userId="6fec67e0-0b95-4992-ada1-139e654c102f" providerId="ADAL" clId="{8593BAE5-3A68-4E9C-861E-3F3D204368F1}"/>
    <pc:docChg chg="modSld">
      <pc:chgData name="Melanie Sepulveda" userId="6fec67e0-0b95-4992-ada1-139e654c102f" providerId="ADAL" clId="{8593BAE5-3A68-4E9C-861E-3F3D204368F1}" dt="2023-09-18T17:43:54.662" v="3"/>
      <pc:docMkLst>
        <pc:docMk/>
      </pc:docMkLst>
      <pc:sldChg chg="modSp">
        <pc:chgData name="Melanie Sepulveda" userId="6fec67e0-0b95-4992-ada1-139e654c102f" providerId="ADAL" clId="{8593BAE5-3A68-4E9C-861E-3F3D204368F1}" dt="2023-09-18T17:43:26.780" v="0" actId="14826"/>
        <pc:sldMkLst>
          <pc:docMk/>
          <pc:sldMk cId="102968718" sldId="1075"/>
        </pc:sldMkLst>
      </pc:sldChg>
    </pc:docChg>
  </pc:docChgLst>
  <pc:docChgLst>
    <pc:chgData name="Victoria Baldwin" userId="f7b50661-fe5b-47ec-b682-e80d0b77f6cc" providerId="ADAL" clId="{1031EDE5-C4B7-40F0-A6FF-F2C244CE72CC}"/>
    <pc:docChg chg="undo redo custSel addSld modSld sldOrd modSection">
      <pc:chgData name="Victoria Baldwin" userId="f7b50661-fe5b-47ec-b682-e80d0b77f6cc" providerId="ADAL" clId="{1031EDE5-C4B7-40F0-A6FF-F2C244CE72CC}" dt="2024-08-09T18:36:34.978" v="1387" actId="20577"/>
      <pc:docMkLst>
        <pc:docMk/>
      </pc:docMkLst>
      <pc:sldChg chg="modSp mod">
        <pc:chgData name="Victoria Baldwin" userId="f7b50661-fe5b-47ec-b682-e80d0b77f6cc" providerId="ADAL" clId="{1031EDE5-C4B7-40F0-A6FF-F2C244CE72CC}" dt="2024-08-09T18:36:34.978" v="1387" actId="20577"/>
        <pc:sldMkLst>
          <pc:docMk/>
          <pc:sldMk cId="62555794" sldId="864"/>
        </pc:sldMkLst>
      </pc:sldChg>
      <pc:sldChg chg="addSp delSp modSp new mod ord chgLayout">
        <pc:chgData name="Victoria Baldwin" userId="f7b50661-fe5b-47ec-b682-e80d0b77f6cc" providerId="ADAL" clId="{1031EDE5-C4B7-40F0-A6FF-F2C244CE72CC}" dt="2024-07-30T16:09:07.731" v="1382" actId="1076"/>
        <pc:sldMkLst>
          <pc:docMk/>
          <pc:sldMk cId="2851551046" sldId="1103"/>
        </pc:sldMkLst>
      </pc:sldChg>
    </pc:docChg>
  </pc:docChgLst>
  <pc:docChgLst>
    <pc:chgData name="Ashley Maxime" userId="S::amaxime@raftelis.com::67e58748-563a-49b7-8a30-aaec0dcc3e20" providerId="AD" clId="Web-{6827A1CD-EEF1-1CCE-F06C-AC350297D248}"/>
    <pc:docChg chg="sldOrd">
      <pc:chgData name="Ashley Maxime" userId="S::amaxime@raftelis.com::67e58748-563a-49b7-8a30-aaec0dcc3e20" providerId="AD" clId="Web-{6827A1CD-EEF1-1CCE-F06C-AC350297D248}" dt="2025-06-17T20:03:40.459" v="0"/>
      <pc:docMkLst>
        <pc:docMk/>
      </pc:docMkLst>
      <pc:sldChg chg="ord">
        <pc:chgData name="Ashley Maxime" userId="S::amaxime@raftelis.com::67e58748-563a-49b7-8a30-aaec0dcc3e20" providerId="AD" clId="Web-{6827A1CD-EEF1-1CCE-F06C-AC350297D248}" dt="2025-06-17T20:03:40.459" v="0"/>
        <pc:sldMkLst>
          <pc:docMk/>
          <pc:sldMk cId="961279916" sldId="538"/>
        </pc:sldMkLst>
      </pc:sldChg>
    </pc:docChg>
  </pc:docChgLst>
  <pc:docChgLst>
    <pc:chgData name="Melanie Sepulveda" userId="6fec67e0-0b95-4992-ada1-139e654c102f" providerId="ADAL" clId="{D10DAFE4-BF90-489D-BE3D-BB3CE4596FF7}"/>
    <pc:docChg chg="undo custSel addSld delSld modSld sldOrd modSection">
      <pc:chgData name="Melanie Sepulveda" userId="6fec67e0-0b95-4992-ada1-139e654c102f" providerId="ADAL" clId="{D10DAFE4-BF90-489D-BE3D-BB3CE4596FF7}" dt="2023-12-22T15:23:11.626" v="1125" actId="20577"/>
      <pc:docMkLst>
        <pc:docMk/>
      </pc:docMkLst>
      <pc:sldChg chg="add ord setBg">
        <pc:chgData name="Melanie Sepulveda" userId="6fec67e0-0b95-4992-ada1-139e654c102f" providerId="ADAL" clId="{D10DAFE4-BF90-489D-BE3D-BB3CE4596FF7}" dt="2023-12-14T18:05:05.651" v="11"/>
        <pc:sldMkLst>
          <pc:docMk/>
          <pc:sldMk cId="2363104308" sldId="609"/>
        </pc:sldMkLst>
      </pc:sldChg>
      <pc:sldChg chg="add ord">
        <pc:chgData name="Melanie Sepulveda" userId="6fec67e0-0b95-4992-ada1-139e654c102f" providerId="ADAL" clId="{D10DAFE4-BF90-489D-BE3D-BB3CE4596FF7}" dt="2023-12-14T18:05:11.608" v="13"/>
        <pc:sldMkLst>
          <pc:docMk/>
          <pc:sldMk cId="928112056" sldId="711"/>
        </pc:sldMkLst>
      </pc:sldChg>
      <pc:sldChg chg="add setBg">
        <pc:chgData name="Melanie Sepulveda" userId="6fec67e0-0b95-4992-ada1-139e654c102f" providerId="ADAL" clId="{D10DAFE4-BF90-489D-BE3D-BB3CE4596FF7}" dt="2023-12-14T18:03:21.110" v="3"/>
        <pc:sldMkLst>
          <pc:docMk/>
          <pc:sldMk cId="3160724777" sldId="722"/>
        </pc:sldMkLst>
      </pc:sldChg>
      <pc:sldChg chg="modSp mod">
        <pc:chgData name="Melanie Sepulveda" userId="6fec67e0-0b95-4992-ada1-139e654c102f" providerId="ADAL" clId="{D10DAFE4-BF90-489D-BE3D-BB3CE4596FF7}" dt="2023-12-22T15:22:27.017" v="1112" actId="20577"/>
        <pc:sldMkLst>
          <pc:docMk/>
          <pc:sldMk cId="2022287218" sldId="799"/>
        </pc:sldMkLst>
      </pc:sldChg>
      <pc:sldChg chg="del">
        <pc:chgData name="Melanie Sepulveda" userId="6fec67e0-0b95-4992-ada1-139e654c102f" providerId="ADAL" clId="{D10DAFE4-BF90-489D-BE3D-BB3CE4596FF7}" dt="2023-12-14T18:04:57.261" v="9" actId="2696"/>
        <pc:sldMkLst>
          <pc:docMk/>
          <pc:sldMk cId="1461071381" sldId="850"/>
        </pc:sldMkLst>
      </pc:sldChg>
      <pc:sldChg chg="modSp mod">
        <pc:chgData name="Melanie Sepulveda" userId="6fec67e0-0b95-4992-ada1-139e654c102f" providerId="ADAL" clId="{D10DAFE4-BF90-489D-BE3D-BB3CE4596FF7}" dt="2023-12-22T15:22:23.395" v="1110" actId="1076"/>
        <pc:sldMkLst>
          <pc:docMk/>
          <pc:sldMk cId="4200327117" sldId="858"/>
        </pc:sldMkLst>
      </pc:sldChg>
      <pc:sldChg chg="modSp mod">
        <pc:chgData name="Melanie Sepulveda" userId="6fec67e0-0b95-4992-ada1-139e654c102f" providerId="ADAL" clId="{D10DAFE4-BF90-489D-BE3D-BB3CE4596FF7}" dt="2023-12-22T15:22:39.690" v="1118" actId="20577"/>
        <pc:sldMkLst>
          <pc:docMk/>
          <pc:sldMk cId="1376072929" sldId="861"/>
        </pc:sldMkLst>
      </pc:sldChg>
      <pc:sldChg chg="modSp mod">
        <pc:chgData name="Melanie Sepulveda" userId="6fec67e0-0b95-4992-ada1-139e654c102f" providerId="ADAL" clId="{D10DAFE4-BF90-489D-BE3D-BB3CE4596FF7}" dt="2023-12-22T15:22:53.570" v="1121" actId="20577"/>
        <pc:sldMkLst>
          <pc:docMk/>
          <pc:sldMk cId="673786118" sldId="862"/>
        </pc:sldMkLst>
      </pc:sldChg>
      <pc:sldChg chg="modSp mod">
        <pc:chgData name="Melanie Sepulveda" userId="6fec67e0-0b95-4992-ada1-139e654c102f" providerId="ADAL" clId="{D10DAFE4-BF90-489D-BE3D-BB3CE4596FF7}" dt="2023-12-22T15:22:57.200" v="1122" actId="20577"/>
        <pc:sldMkLst>
          <pc:docMk/>
          <pc:sldMk cId="3339398296" sldId="863"/>
        </pc:sldMkLst>
      </pc:sldChg>
      <pc:sldChg chg="modSp mod">
        <pc:chgData name="Melanie Sepulveda" userId="6fec67e0-0b95-4992-ada1-139e654c102f" providerId="ADAL" clId="{D10DAFE4-BF90-489D-BE3D-BB3CE4596FF7}" dt="2023-12-22T15:23:11.626" v="1125" actId="20577"/>
        <pc:sldMkLst>
          <pc:docMk/>
          <pc:sldMk cId="62555794" sldId="864"/>
        </pc:sldMkLst>
      </pc:sldChg>
      <pc:sldChg chg="modSp">
        <pc:chgData name="Melanie Sepulveda" userId="6fec67e0-0b95-4992-ada1-139e654c102f" providerId="ADAL" clId="{D10DAFE4-BF90-489D-BE3D-BB3CE4596FF7}" dt="2023-12-11T19:58:00.097" v="1" actId="14826"/>
        <pc:sldMkLst>
          <pc:docMk/>
          <pc:sldMk cId="2345786703" sldId="866"/>
        </pc:sldMkLst>
      </pc:sldChg>
      <pc:sldChg chg="modSp mod">
        <pc:chgData name="Melanie Sepulveda" userId="6fec67e0-0b95-4992-ada1-139e654c102f" providerId="ADAL" clId="{D10DAFE4-BF90-489D-BE3D-BB3CE4596FF7}" dt="2023-12-22T15:23:05.238" v="1124" actId="20577"/>
        <pc:sldMkLst>
          <pc:docMk/>
          <pc:sldMk cId="102968718" sldId="1075"/>
        </pc:sldMkLst>
      </pc:sldChg>
      <pc:sldChg chg="add ord">
        <pc:chgData name="Melanie Sepulveda" userId="6fec67e0-0b95-4992-ada1-139e654c102f" providerId="ADAL" clId="{D10DAFE4-BF90-489D-BE3D-BB3CE4596FF7}" dt="2023-12-14T18:04:43.724" v="8"/>
        <pc:sldMkLst>
          <pc:docMk/>
          <pc:sldMk cId="3302422630" sldId="1095"/>
        </pc:sldMkLst>
      </pc:sldChg>
      <pc:sldChg chg="addSp delSp modSp add mod setBg">
        <pc:chgData name="Melanie Sepulveda" userId="6fec67e0-0b95-4992-ada1-139e654c102f" providerId="ADAL" clId="{D10DAFE4-BF90-489D-BE3D-BB3CE4596FF7}" dt="2023-12-14T19:32:33.038" v="1109" actId="20577"/>
        <pc:sldMkLst>
          <pc:docMk/>
          <pc:sldMk cId="857523952" sldId="1096"/>
        </pc:sldMkLst>
      </pc:sldChg>
    </pc:docChg>
  </pc:docChgLst>
  <pc:docChgLst>
    <pc:chgData name="Victoria Baldwin" userId="f7b50661-fe5b-47ec-b682-e80d0b77f6cc" providerId="ADAL" clId="{0E9999EF-651D-4609-8096-53B307AB2B37}"/>
    <pc:docChg chg="undo custSel addSld delSld modSld sldOrd modSection">
      <pc:chgData name="Victoria Baldwin" userId="f7b50661-fe5b-47ec-b682-e80d0b77f6cc" providerId="ADAL" clId="{0E9999EF-651D-4609-8096-53B307AB2B37}" dt="2024-05-10T16:21:58.019" v="1511" actId="478"/>
      <pc:docMkLst>
        <pc:docMk/>
      </pc:docMkLst>
      <pc:sldChg chg="modSp mod">
        <pc:chgData name="Victoria Baldwin" userId="f7b50661-fe5b-47ec-b682-e80d0b77f6cc" providerId="ADAL" clId="{0E9999EF-651D-4609-8096-53B307AB2B37}" dt="2023-12-08T20:31:03.794" v="53" actId="12789"/>
        <pc:sldMkLst>
          <pc:docMk/>
          <pc:sldMk cId="3226393413" sldId="561"/>
        </pc:sldMkLst>
      </pc:sldChg>
      <pc:sldChg chg="modSp mod">
        <pc:chgData name="Victoria Baldwin" userId="f7b50661-fe5b-47ec-b682-e80d0b77f6cc" providerId="ADAL" clId="{0E9999EF-651D-4609-8096-53B307AB2B37}" dt="2024-04-17T14:57:23.125" v="1509" actId="3064"/>
        <pc:sldMkLst>
          <pc:docMk/>
          <pc:sldMk cId="2877373998" sldId="569"/>
        </pc:sldMkLst>
      </pc:sldChg>
      <pc:sldChg chg="del">
        <pc:chgData name="Victoria Baldwin" userId="f7b50661-fe5b-47ec-b682-e80d0b77f6cc" providerId="ADAL" clId="{0E9999EF-651D-4609-8096-53B307AB2B37}" dt="2024-04-12T16:50:30.752" v="1285" actId="47"/>
        <pc:sldMkLst>
          <pc:docMk/>
          <pc:sldMk cId="1360464869" sldId="768"/>
        </pc:sldMkLst>
      </pc:sldChg>
      <pc:sldChg chg="modSp mod">
        <pc:chgData name="Victoria Baldwin" userId="f7b50661-fe5b-47ec-b682-e80d0b77f6cc" providerId="ADAL" clId="{0E9999EF-651D-4609-8096-53B307AB2B37}" dt="2023-12-10T17:32:45.346" v="91" actId="20577"/>
        <pc:sldMkLst>
          <pc:docMk/>
          <pc:sldMk cId="3530594139" sldId="772"/>
        </pc:sldMkLst>
      </pc:sldChg>
      <pc:sldChg chg="modSp mod">
        <pc:chgData name="Victoria Baldwin" userId="f7b50661-fe5b-47ec-b682-e80d0b77f6cc" providerId="ADAL" clId="{0E9999EF-651D-4609-8096-53B307AB2B37}" dt="2023-12-10T17:32:38.469" v="85" actId="20577"/>
        <pc:sldMkLst>
          <pc:docMk/>
          <pc:sldMk cId="3084559171" sldId="773"/>
        </pc:sldMkLst>
      </pc:sldChg>
      <pc:sldChg chg="delSp modSp mod">
        <pc:chgData name="Victoria Baldwin" userId="f7b50661-fe5b-47ec-b682-e80d0b77f6cc" providerId="ADAL" clId="{0E9999EF-651D-4609-8096-53B307AB2B37}" dt="2023-11-30T21:31:14.407" v="36" actId="171"/>
        <pc:sldMkLst>
          <pc:docMk/>
          <pc:sldMk cId="2780102990" sldId="812"/>
        </pc:sldMkLst>
      </pc:sldChg>
      <pc:sldChg chg="ord">
        <pc:chgData name="Victoria Baldwin" userId="f7b50661-fe5b-47ec-b682-e80d0b77f6cc" providerId="ADAL" clId="{0E9999EF-651D-4609-8096-53B307AB2B37}" dt="2023-09-08T21:19:14.168" v="2" actId="20578"/>
        <pc:sldMkLst>
          <pc:docMk/>
          <pc:sldMk cId="502484376" sldId="822"/>
        </pc:sldMkLst>
      </pc:sldChg>
      <pc:sldChg chg="addSp delSp mod">
        <pc:chgData name="Victoria Baldwin" userId="f7b50661-fe5b-47ec-b682-e80d0b77f6cc" providerId="ADAL" clId="{0E9999EF-651D-4609-8096-53B307AB2B37}" dt="2023-11-09T19:59:18.342" v="4" actId="478"/>
        <pc:sldMkLst>
          <pc:docMk/>
          <pc:sldMk cId="748748520" sldId="876"/>
        </pc:sldMkLst>
      </pc:sldChg>
      <pc:sldChg chg="addSp delSp mod">
        <pc:chgData name="Victoria Baldwin" userId="f7b50661-fe5b-47ec-b682-e80d0b77f6cc" providerId="ADAL" clId="{0E9999EF-651D-4609-8096-53B307AB2B37}" dt="2023-09-08T21:18:31.180" v="1" actId="478"/>
        <pc:sldMkLst>
          <pc:docMk/>
          <pc:sldMk cId="3001209912" sldId="885"/>
        </pc:sldMkLst>
      </pc:sldChg>
      <pc:sldChg chg="addSp delSp mod">
        <pc:chgData name="Victoria Baldwin" userId="f7b50661-fe5b-47ec-b682-e80d0b77f6cc" providerId="ADAL" clId="{0E9999EF-651D-4609-8096-53B307AB2B37}" dt="2024-05-10T16:21:58.019" v="1511" actId="478"/>
        <pc:sldMkLst>
          <pc:docMk/>
          <pc:sldMk cId="1733841704" sldId="887"/>
        </pc:sldMkLst>
      </pc:sldChg>
      <pc:sldChg chg="modSp mod">
        <pc:chgData name="Victoria Baldwin" userId="f7b50661-fe5b-47ec-b682-e80d0b77f6cc" providerId="ADAL" clId="{0E9999EF-651D-4609-8096-53B307AB2B37}" dt="2023-12-10T17:32:42.261" v="89" actId="20577"/>
        <pc:sldMkLst>
          <pc:docMk/>
          <pc:sldMk cId="887059113" sldId="1070"/>
        </pc:sldMkLst>
      </pc:sldChg>
      <pc:sldChg chg="addSp delSp modSp add mod">
        <pc:chgData name="Victoria Baldwin" userId="f7b50661-fe5b-47ec-b682-e80d0b77f6cc" providerId="ADAL" clId="{0E9999EF-651D-4609-8096-53B307AB2B37}" dt="2024-04-12T16:50:12.967" v="1284" actId="1076"/>
        <pc:sldMkLst>
          <pc:docMk/>
          <pc:sldMk cId="2265816937" sldId="1099"/>
        </pc:sldMkLst>
      </pc:sldChg>
      <pc:sldChg chg="addSp delSp modSp add mod">
        <pc:chgData name="Victoria Baldwin" userId="f7b50661-fe5b-47ec-b682-e80d0b77f6cc" providerId="ADAL" clId="{0E9999EF-651D-4609-8096-53B307AB2B37}" dt="2024-04-12T16:54:54.175" v="1506" actId="1038"/>
        <pc:sldMkLst>
          <pc:docMk/>
          <pc:sldMk cId="3927015939" sldId="1100"/>
        </pc:sldMkLst>
      </pc:sldChg>
    </pc:docChg>
  </pc:docChgLst>
  <pc:docChgLst>
    <pc:chgData name="Malinna San" userId="5bc26edb-67c3-44c9-8a11-09b68fe4c201" providerId="ADAL" clId="{42DB49D1-DC36-46E1-A1F5-0C65119069CE}"/>
    <pc:docChg chg="undo redo custSel addSld delSld modSld modSection">
      <pc:chgData name="Malinna San" userId="5bc26edb-67c3-44c9-8a11-09b68fe4c201" providerId="ADAL" clId="{42DB49D1-DC36-46E1-A1F5-0C65119069CE}" dt="2025-03-07T21:18:42.043" v="600" actId="20577"/>
      <pc:docMkLst>
        <pc:docMk/>
      </pc:docMkLst>
      <pc:sldChg chg="modSp mod">
        <pc:chgData name="Malinna San" userId="5bc26edb-67c3-44c9-8a11-09b68fe4c201" providerId="ADAL" clId="{42DB49D1-DC36-46E1-A1F5-0C65119069CE}" dt="2024-06-03T22:05:05.440" v="218" actId="20577"/>
        <pc:sldMkLst>
          <pc:docMk/>
          <pc:sldMk cId="1264739630" sldId="412"/>
        </pc:sldMkLst>
      </pc:sldChg>
      <pc:sldChg chg="modSp mod">
        <pc:chgData name="Malinna San" userId="5bc26edb-67c3-44c9-8a11-09b68fe4c201" providerId="ADAL" clId="{42DB49D1-DC36-46E1-A1F5-0C65119069CE}" dt="2023-11-03T19:26:45.130" v="0" actId="207"/>
        <pc:sldMkLst>
          <pc:docMk/>
          <pc:sldMk cId="961279916" sldId="538"/>
        </pc:sldMkLst>
      </pc:sldChg>
      <pc:sldChg chg="modSp mod">
        <pc:chgData name="Malinna San" userId="5bc26edb-67c3-44c9-8a11-09b68fe4c201" providerId="ADAL" clId="{42DB49D1-DC36-46E1-A1F5-0C65119069CE}" dt="2023-11-03T19:26:50.678" v="1" actId="207"/>
        <pc:sldMkLst>
          <pc:docMk/>
          <pc:sldMk cId="1480256986" sldId="566"/>
        </pc:sldMkLst>
      </pc:sldChg>
      <pc:sldChg chg="modSp mod">
        <pc:chgData name="Malinna San" userId="5bc26edb-67c3-44c9-8a11-09b68fe4c201" providerId="ADAL" clId="{42DB49D1-DC36-46E1-A1F5-0C65119069CE}" dt="2024-02-22T17:58:13.198" v="125" actId="20577"/>
        <pc:sldMkLst>
          <pc:docMk/>
          <pc:sldMk cId="2877373998" sldId="569"/>
        </pc:sldMkLst>
      </pc:sldChg>
      <pc:sldChg chg="addSp delSp modSp mod">
        <pc:chgData name="Malinna San" userId="5bc26edb-67c3-44c9-8a11-09b68fe4c201" providerId="ADAL" clId="{42DB49D1-DC36-46E1-A1F5-0C65119069CE}" dt="2023-11-03T20:46:43.938" v="32" actId="478"/>
        <pc:sldMkLst>
          <pc:docMk/>
          <pc:sldMk cId="3139310275" sldId="723"/>
        </pc:sldMkLst>
      </pc:sldChg>
      <pc:sldChg chg="modSp mod">
        <pc:chgData name="Malinna San" userId="5bc26edb-67c3-44c9-8a11-09b68fe4c201" providerId="ADAL" clId="{42DB49D1-DC36-46E1-A1F5-0C65119069CE}" dt="2024-06-03T22:01:24.690" v="127" actId="20577"/>
        <pc:sldMkLst>
          <pc:docMk/>
          <pc:sldMk cId="2022287218" sldId="799"/>
        </pc:sldMkLst>
      </pc:sldChg>
      <pc:sldChg chg="modSp mod">
        <pc:chgData name="Malinna San" userId="5bc26edb-67c3-44c9-8a11-09b68fe4c201" providerId="ADAL" clId="{42DB49D1-DC36-46E1-A1F5-0C65119069CE}" dt="2024-07-19T21:34:11.996" v="283" actId="1076"/>
        <pc:sldMkLst>
          <pc:docMk/>
          <pc:sldMk cId="920677824" sldId="860"/>
        </pc:sldMkLst>
      </pc:sldChg>
      <pc:sldChg chg="modSp mod">
        <pc:chgData name="Malinna San" userId="5bc26edb-67c3-44c9-8a11-09b68fe4c201" providerId="ADAL" clId="{42DB49D1-DC36-46E1-A1F5-0C65119069CE}" dt="2025-03-07T21:18:18.112" v="594" actId="20577"/>
        <pc:sldMkLst>
          <pc:docMk/>
          <pc:sldMk cId="1376072929" sldId="861"/>
        </pc:sldMkLst>
      </pc:sldChg>
      <pc:sldChg chg="delSp modSp mod">
        <pc:chgData name="Malinna San" userId="5bc26edb-67c3-44c9-8a11-09b68fe4c201" providerId="ADAL" clId="{42DB49D1-DC36-46E1-A1F5-0C65119069CE}" dt="2025-03-07T21:18:26.347" v="596" actId="20577"/>
        <pc:sldMkLst>
          <pc:docMk/>
          <pc:sldMk cId="3339398296" sldId="863"/>
        </pc:sldMkLst>
      </pc:sldChg>
      <pc:sldChg chg="modSp mod">
        <pc:chgData name="Malinna San" userId="5bc26edb-67c3-44c9-8a11-09b68fe4c201" providerId="ADAL" clId="{42DB49D1-DC36-46E1-A1F5-0C65119069CE}" dt="2025-03-07T21:18:42.043" v="600" actId="20577"/>
        <pc:sldMkLst>
          <pc:docMk/>
          <pc:sldMk cId="62555794" sldId="864"/>
        </pc:sldMkLst>
      </pc:sldChg>
      <pc:sldChg chg="del">
        <pc:chgData name="Malinna San" userId="5bc26edb-67c3-44c9-8a11-09b68fe4c201" providerId="ADAL" clId="{42DB49D1-DC36-46E1-A1F5-0C65119069CE}" dt="2024-07-19T21:37:55.102" v="284" actId="2696"/>
        <pc:sldMkLst>
          <pc:docMk/>
          <pc:sldMk cId="226317610" sldId="874"/>
        </pc:sldMkLst>
      </pc:sldChg>
      <pc:sldChg chg="add del setBg">
        <pc:chgData name="Malinna San" userId="5bc26edb-67c3-44c9-8a11-09b68fe4c201" providerId="ADAL" clId="{42DB49D1-DC36-46E1-A1F5-0C65119069CE}" dt="2024-07-25T16:06:30.705" v="287" actId="2696"/>
        <pc:sldMkLst>
          <pc:docMk/>
          <pc:sldMk cId="3028417537" sldId="874"/>
        </pc:sldMkLst>
      </pc:sldChg>
      <pc:sldChg chg="modSp mod">
        <pc:chgData name="Malinna San" userId="5bc26edb-67c3-44c9-8a11-09b68fe4c201" providerId="ADAL" clId="{42DB49D1-DC36-46E1-A1F5-0C65119069CE}" dt="2024-06-03T22:03:43.731" v="157" actId="20577"/>
        <pc:sldMkLst>
          <pc:docMk/>
          <pc:sldMk cId="102968718" sldId="1075"/>
        </pc:sldMkLst>
      </pc:sldChg>
      <pc:sldChg chg="addSp delSp modSp mod">
        <pc:chgData name="Malinna San" userId="5bc26edb-67c3-44c9-8a11-09b68fe4c201" providerId="ADAL" clId="{42DB49D1-DC36-46E1-A1F5-0C65119069CE}" dt="2024-07-19T21:27:37.310" v="241" actId="164"/>
        <pc:sldMkLst>
          <pc:docMk/>
          <pc:sldMk cId="857523952" sldId="1096"/>
        </pc:sldMkLst>
      </pc:sldChg>
      <pc:sldChg chg="addSp delSp modSp add del mod">
        <pc:chgData name="Malinna San" userId="5bc26edb-67c3-44c9-8a11-09b68fe4c201" providerId="ADAL" clId="{42DB49D1-DC36-46E1-A1F5-0C65119069CE}" dt="2024-12-03T22:13:47.402" v="591" actId="18131"/>
        <pc:sldMkLst>
          <pc:docMk/>
          <pc:sldMk cId="495693778" sldId="1101"/>
        </pc:sldMkLst>
      </pc:sldChg>
      <pc:sldChg chg="addSp delSp modSp mod">
        <pc:chgData name="Malinna San" userId="5bc26edb-67c3-44c9-8a11-09b68fe4c201" providerId="ADAL" clId="{42DB49D1-DC36-46E1-A1F5-0C65119069CE}" dt="2025-03-07T21:18:32.021" v="598" actId="20577"/>
        <pc:sldMkLst>
          <pc:docMk/>
          <pc:sldMk cId="954902349" sldId="1102"/>
        </pc:sldMkLst>
      </pc:sldChg>
      <pc:sldChg chg="addSp delSp modSp new mod setBg">
        <pc:chgData name="Malinna San" userId="5bc26edb-67c3-44c9-8a11-09b68fe4c201" providerId="ADAL" clId="{42DB49D1-DC36-46E1-A1F5-0C65119069CE}" dt="2024-09-06T20:25:04.084" v="439" actId="122"/>
        <pc:sldMkLst>
          <pc:docMk/>
          <pc:sldMk cId="2939540827" sldId="1112"/>
        </pc:sldMkLst>
      </pc:sldChg>
      <pc:sldChg chg="modSp mod">
        <pc:chgData name="Malinna San" userId="5bc26edb-67c3-44c9-8a11-09b68fe4c201" providerId="ADAL" clId="{42DB49D1-DC36-46E1-A1F5-0C65119069CE}" dt="2024-12-03T22:14:41.098" v="592" actId="207"/>
        <pc:sldMkLst>
          <pc:docMk/>
          <pc:sldMk cId="2018287553" sldId="1113"/>
        </pc:sldMkLst>
      </pc:sldChg>
    </pc:docChg>
  </pc:docChgLst>
  <pc:docChgLst>
    <pc:chgData name="Andrew Boyd" userId="897e3775-bbc2-468f-8e37-1556090abb47" providerId="ADAL" clId="{028E40D8-0466-419E-B012-7D42789B6E00}"/>
    <pc:docChg chg="modSld sldOrd">
      <pc:chgData name="Andrew Boyd" userId="897e3775-bbc2-468f-8e37-1556090abb47" providerId="ADAL" clId="{028E40D8-0466-419E-B012-7D42789B6E00}" dt="2024-10-22T10:58:54.648" v="1"/>
      <pc:docMkLst>
        <pc:docMk/>
      </pc:docMkLst>
      <pc:sldChg chg="ord">
        <pc:chgData name="Andrew Boyd" userId="897e3775-bbc2-468f-8e37-1556090abb47" providerId="ADAL" clId="{028E40D8-0466-419E-B012-7D42789B6E00}" dt="2024-10-22T10:58:54.648" v="1"/>
        <pc:sldMkLst>
          <pc:docMk/>
          <pc:sldMk cId="1480256986" sldId="566"/>
        </pc:sldMkLst>
      </pc:sldChg>
    </pc:docChg>
  </pc:docChgLst>
  <pc:docChgLst>
    <pc:chgData name="Jadarius Harried" userId="ea4ef06a-a153-4f71-acfd-fed05b63a05c" providerId="ADAL" clId="{3CB9BDCD-DC21-4E74-852C-7DC2E24394BE}"/>
    <pc:docChg chg="modSld sldOrd">
      <pc:chgData name="Jadarius Harried" userId="ea4ef06a-a153-4f71-acfd-fed05b63a05c" providerId="ADAL" clId="{3CB9BDCD-DC21-4E74-852C-7DC2E24394BE}" dt="2025-06-30T22:14:36.168" v="1"/>
      <pc:docMkLst>
        <pc:docMk/>
      </pc:docMkLst>
      <pc:sldChg chg="ord">
        <pc:chgData name="Jadarius Harried" userId="ea4ef06a-a153-4f71-acfd-fed05b63a05c" providerId="ADAL" clId="{3CB9BDCD-DC21-4E74-852C-7DC2E24394BE}" dt="2025-06-30T22:14:36.168" v="1"/>
        <pc:sldMkLst>
          <pc:docMk/>
          <pc:sldMk cId="2939746607" sldId="421"/>
        </pc:sldMkLst>
      </pc:sldChg>
    </pc:docChg>
  </pc:docChgLst>
  <pc:docChgLst>
    <pc:chgData name="Makenna Sturgeon" userId="4400ffe5-d18c-4339-8c13-84873260092b" providerId="ADAL" clId="{919546D6-CECA-4794-9CB2-80241D8719ED}"/>
    <pc:docChg chg="custSel modSld">
      <pc:chgData name="Makenna Sturgeon" userId="4400ffe5-d18c-4339-8c13-84873260092b" providerId="ADAL" clId="{919546D6-CECA-4794-9CB2-80241D8719ED}" dt="2023-11-02T13:20:42.356" v="4"/>
      <pc:docMkLst>
        <pc:docMk/>
      </pc:docMkLst>
      <pc:sldChg chg="addSp delSp modSp mod">
        <pc:chgData name="Makenna Sturgeon" userId="4400ffe5-d18c-4339-8c13-84873260092b" providerId="ADAL" clId="{919546D6-CECA-4794-9CB2-80241D8719ED}" dt="2023-11-02T13:20:42.356" v="4"/>
        <pc:sldMkLst>
          <pc:docMk/>
          <pc:sldMk cId="4006864255" sldId="562"/>
        </pc:sldMkLst>
      </pc:sldChg>
    </pc:docChg>
  </pc:docChgLst>
  <pc:docChgLst>
    <pc:chgData name="Melanie Sepulveda" userId="6fec67e0-0b95-4992-ada1-139e654c102f" providerId="ADAL" clId="{54EE62FA-301C-4BA8-84F4-BABFBC5569F1}"/>
    <pc:docChg chg="modSld">
      <pc:chgData name="Melanie Sepulveda" userId="6fec67e0-0b95-4992-ada1-139e654c102f" providerId="ADAL" clId="{54EE62FA-301C-4BA8-84F4-BABFBC5569F1}" dt="2024-07-10T20:33:06.789" v="6" actId="14826"/>
      <pc:docMkLst>
        <pc:docMk/>
      </pc:docMkLst>
      <pc:sldChg chg="modSp mod">
        <pc:chgData name="Melanie Sepulveda" userId="6fec67e0-0b95-4992-ada1-139e654c102f" providerId="ADAL" clId="{54EE62FA-301C-4BA8-84F4-BABFBC5569F1}" dt="2024-07-10T20:33:06.789" v="6" actId="14826"/>
        <pc:sldMkLst>
          <pc:docMk/>
          <pc:sldMk cId="3786905031" sldId="807"/>
        </pc:sldMkLst>
      </pc:sldChg>
      <pc:sldChg chg="modSp">
        <pc:chgData name="Melanie Sepulveda" userId="6fec67e0-0b95-4992-ada1-139e654c102f" providerId="ADAL" clId="{54EE62FA-301C-4BA8-84F4-BABFBC5569F1}" dt="2024-07-10T20:32:40.689" v="4" actId="14826"/>
        <pc:sldMkLst>
          <pc:docMk/>
          <pc:sldMk cId="2345786703" sldId="866"/>
        </pc:sldMkLst>
      </pc:sldChg>
      <pc:sldChg chg="modSp">
        <pc:chgData name="Melanie Sepulveda" userId="6fec67e0-0b95-4992-ada1-139e654c102f" providerId="ADAL" clId="{54EE62FA-301C-4BA8-84F4-BABFBC5569F1}" dt="2024-06-07T14:35:24.982" v="0" actId="14826"/>
        <pc:sldMkLst>
          <pc:docMk/>
          <pc:sldMk cId="102968718" sldId="1075"/>
        </pc:sldMkLst>
      </pc:sldChg>
      <pc:sldChg chg="modSp">
        <pc:chgData name="Melanie Sepulveda" userId="6fec67e0-0b95-4992-ada1-139e654c102f" providerId="ADAL" clId="{54EE62FA-301C-4BA8-84F4-BABFBC5569F1}" dt="2024-07-10T20:32:27.667" v="3" actId="14826"/>
        <pc:sldMkLst>
          <pc:docMk/>
          <pc:sldMk cId="954902349" sldId="1102"/>
        </pc:sldMkLst>
      </pc:sldChg>
    </pc:docChg>
  </pc:docChgLst>
  <pc:docChgLst>
    <pc:chgData name="Melanie Sepulveda" userId="6fec67e0-0b95-4992-ada1-139e654c102f" providerId="ADAL" clId="{BAA832B0-EFF0-4AB2-AD69-784459AA529B}"/>
    <pc:docChg chg="modSld">
      <pc:chgData name="Melanie Sepulveda" userId="6fec67e0-0b95-4992-ada1-139e654c102f" providerId="ADAL" clId="{BAA832B0-EFF0-4AB2-AD69-784459AA529B}" dt="2025-08-25T12:17:04.394" v="47" actId="14826"/>
      <pc:docMkLst>
        <pc:docMk/>
      </pc:docMkLst>
      <pc:sldChg chg="modSp mod">
        <pc:chgData name="Melanie Sepulveda" userId="6fec67e0-0b95-4992-ada1-139e654c102f" providerId="ADAL" clId="{BAA832B0-EFF0-4AB2-AD69-784459AA529B}" dt="2025-03-31T16:16:47.882" v="1" actId="20577"/>
        <pc:sldMkLst>
          <pc:docMk/>
          <pc:sldMk cId="3530594139" sldId="772"/>
        </pc:sldMkLst>
      </pc:sldChg>
      <pc:sldChg chg="modSp mod">
        <pc:chgData name="Melanie Sepulveda" userId="6fec67e0-0b95-4992-ada1-139e654c102f" providerId="ADAL" clId="{BAA832B0-EFF0-4AB2-AD69-784459AA529B}" dt="2025-07-30T13:33:40.340" v="44" actId="1076"/>
        <pc:sldMkLst>
          <pc:docMk/>
          <pc:sldMk cId="3786905031" sldId="807"/>
        </pc:sldMkLst>
      </pc:sldChg>
      <pc:sldChg chg="modSp mod">
        <pc:chgData name="Melanie Sepulveda" userId="6fec67e0-0b95-4992-ada1-139e654c102f" providerId="ADAL" clId="{BAA832B0-EFF0-4AB2-AD69-784459AA529B}" dt="2025-08-25T12:14:12.289" v="46" actId="14826"/>
        <pc:sldMkLst>
          <pc:docMk/>
          <pc:sldMk cId="2345786703" sldId="866"/>
        </pc:sldMkLst>
      </pc:sldChg>
      <pc:sldChg chg="modSp mod">
        <pc:chgData name="Melanie Sepulveda" userId="6fec67e0-0b95-4992-ada1-139e654c102f" providerId="ADAL" clId="{BAA832B0-EFF0-4AB2-AD69-784459AA529B}" dt="2025-08-25T12:13:51.839" v="45" actId="14826"/>
        <pc:sldMkLst>
          <pc:docMk/>
          <pc:sldMk cId="954902349" sldId="1102"/>
        </pc:sldMkLst>
      </pc:sldChg>
      <pc:sldChg chg="modSp mod">
        <pc:chgData name="Melanie Sepulveda" userId="6fec67e0-0b95-4992-ada1-139e654c102f" providerId="ADAL" clId="{BAA832B0-EFF0-4AB2-AD69-784459AA529B}" dt="2025-08-25T12:17:04.394" v="47" actId="14826"/>
        <pc:sldMkLst>
          <pc:docMk/>
          <pc:sldMk cId="2306753300" sldId="1110"/>
        </pc:sldMkLst>
      </pc:sldChg>
    </pc:docChg>
  </pc:docChgLst>
  <pc:docChgLst>
    <pc:chgData name="Amanda Wahula" userId="c39c889e-c53e-4ebd-8d28-5186dd40f49e" providerId="ADAL" clId="{AA2E7149-CBD6-4D14-8EDA-501681CA5F57}"/>
    <pc:docChg chg="modSld">
      <pc:chgData name="Amanda Wahula" userId="c39c889e-c53e-4ebd-8d28-5186dd40f49e" providerId="ADAL" clId="{AA2E7149-CBD6-4D14-8EDA-501681CA5F57}" dt="2023-11-27T14:43:20.883" v="0" actId="6549"/>
      <pc:docMkLst>
        <pc:docMk/>
      </pc:docMkLst>
      <pc:sldChg chg="modSp mod">
        <pc:chgData name="Amanda Wahula" userId="c39c889e-c53e-4ebd-8d28-5186dd40f49e" providerId="ADAL" clId="{AA2E7149-CBD6-4D14-8EDA-501681CA5F57}" dt="2023-11-27T14:43:20.883" v="0" actId="6549"/>
        <pc:sldMkLst>
          <pc:docMk/>
          <pc:sldMk cId="342291365" sldId="784"/>
        </pc:sldMkLst>
      </pc:sldChg>
    </pc:docChg>
  </pc:docChgLst>
  <pc:docChgLst>
    <pc:chgData name="Laura Munson" userId="5df8ea36-b9ff-48ec-9037-03c00367003d" providerId="ADAL" clId="{FEFC4D1E-B537-4641-8D5F-E1D8F99804CF}"/>
    <pc:docChg chg="undo custSel addSld delSld modSection">
      <pc:chgData name="Laura Munson" userId="5df8ea36-b9ff-48ec-9037-03c00367003d" providerId="ADAL" clId="{FEFC4D1E-B537-4641-8D5F-E1D8F99804CF}" dt="2025-09-03T18:44:44.196" v="1" actId="2890"/>
      <pc:docMkLst>
        <pc:docMk/>
      </pc:docMkLst>
      <pc:sldChg chg="add del">
        <pc:chgData name="Laura Munson" userId="5df8ea36-b9ff-48ec-9037-03c00367003d" providerId="ADAL" clId="{FEFC4D1E-B537-4641-8D5F-E1D8F99804CF}" dt="2025-09-03T18:44:44.196" v="1" actId="2890"/>
        <pc:sldMkLst>
          <pc:docMk/>
          <pc:sldMk cId="2807164830" sldId="1264"/>
        </pc:sldMkLst>
      </pc:sldChg>
    </pc:docChg>
  </pc:docChgLst>
  <pc:docChgLst>
    <pc:chgData name="Victoria Baldwin" userId="f7b50661-fe5b-47ec-b682-e80d0b77f6cc" providerId="ADAL" clId="{A9AA567C-EE5A-4F61-B8EF-C22DF24AF6F8}"/>
    <pc:docChg chg="addSld modSld">
      <pc:chgData name="Victoria Baldwin" userId="f7b50661-fe5b-47ec-b682-e80d0b77f6cc" providerId="ADAL" clId="{A9AA567C-EE5A-4F61-B8EF-C22DF24AF6F8}" dt="2025-05-19T14:50:13.077" v="1" actId="729"/>
      <pc:docMkLst>
        <pc:docMk/>
      </pc:docMkLst>
      <pc:sldChg chg="add mod modShow">
        <pc:chgData name="Victoria Baldwin" userId="f7b50661-fe5b-47ec-b682-e80d0b77f6cc" providerId="ADAL" clId="{A9AA567C-EE5A-4F61-B8EF-C22DF24AF6F8}" dt="2025-05-19T14:50:13.077" v="1" actId="729"/>
        <pc:sldMkLst>
          <pc:docMk/>
          <pc:sldMk cId="1535613688" sldId="1263"/>
        </pc:sldMkLst>
      </pc:sldChg>
    </pc:docChg>
  </pc:docChgLst>
  <pc:docChgLst>
    <pc:chgData name="Angie Flores" userId="d4030e23-21db-4b5c-9e58-2ab194bc85e7" providerId="ADAL" clId="{5B6F8F61-EB27-4C7C-A2CA-09964F3F2F1D}"/>
    <pc:docChg chg="sldOrd">
      <pc:chgData name="Angie Flores" userId="d4030e23-21db-4b5c-9e58-2ab194bc85e7" providerId="ADAL" clId="{5B6F8F61-EB27-4C7C-A2CA-09964F3F2F1D}" dt="2023-09-13T13:04:00.888" v="0" actId="20578"/>
      <pc:docMkLst>
        <pc:docMk/>
      </pc:docMkLst>
      <pc:sldChg chg="ord">
        <pc:chgData name="Angie Flores" userId="d4030e23-21db-4b5c-9e58-2ab194bc85e7" providerId="ADAL" clId="{5B6F8F61-EB27-4C7C-A2CA-09964F3F2F1D}" dt="2023-09-13T13:04:00.888" v="0" actId="20578"/>
        <pc:sldMkLst>
          <pc:docMk/>
          <pc:sldMk cId="162184915" sldId="1069"/>
        </pc:sldMkLst>
      </pc:sldChg>
    </pc:docChg>
  </pc:docChgLst>
  <pc:docChgLst>
    <pc:chgData name="Victoria Baldwin" userId="f7b50661-fe5b-47ec-b682-e80d0b77f6cc" providerId="ADAL" clId="{499800EE-BE12-064B-9408-C99177C6DF0A}"/>
    <pc:docChg chg="custSel modSld">
      <pc:chgData name="Victoria Baldwin" userId="f7b50661-fe5b-47ec-b682-e80d0b77f6cc" providerId="ADAL" clId="{499800EE-BE12-064B-9408-C99177C6DF0A}" dt="2024-03-11T20:24:54.271" v="1" actId="21"/>
      <pc:docMkLst>
        <pc:docMk/>
      </pc:docMkLst>
      <pc:sldChg chg="addSp delSp modSp mod">
        <pc:chgData name="Victoria Baldwin" userId="f7b50661-fe5b-47ec-b682-e80d0b77f6cc" providerId="ADAL" clId="{499800EE-BE12-064B-9408-C99177C6DF0A}" dt="2024-03-11T20:24:54.271" v="1" actId="21"/>
        <pc:sldMkLst>
          <pc:docMk/>
          <pc:sldMk cId="2085221288" sldId="452"/>
        </pc:sldMkLst>
      </pc:sldChg>
    </pc:docChg>
  </pc:docChgLst>
  <pc:docChgLst>
    <pc:chgData name="Victoria Baldwin" userId="f7b50661-fe5b-47ec-b682-e80d0b77f6cc" providerId="ADAL" clId="{9397FBD5-1115-4E9F-A138-A903D19A810B}"/>
    <pc:docChg chg="custSel modSld">
      <pc:chgData name="Victoria Baldwin" userId="f7b50661-fe5b-47ec-b682-e80d0b77f6cc" providerId="ADAL" clId="{9397FBD5-1115-4E9F-A138-A903D19A810B}" dt="2024-09-10T15:51:50.666" v="10" actId="478"/>
      <pc:docMkLst>
        <pc:docMk/>
      </pc:docMkLst>
      <pc:sldChg chg="addSp delSp modSp mod">
        <pc:chgData name="Victoria Baldwin" userId="f7b50661-fe5b-47ec-b682-e80d0b77f6cc" providerId="ADAL" clId="{9397FBD5-1115-4E9F-A138-A903D19A810B}" dt="2024-09-10T15:51:50.666" v="10" actId="478"/>
        <pc:sldMkLst>
          <pc:docMk/>
          <pc:sldMk cId="3129949329" sldId="560"/>
        </pc:sldMkLst>
      </pc:sldChg>
      <pc:sldChg chg="addSp modSp mod">
        <pc:chgData name="Victoria Baldwin" userId="f7b50661-fe5b-47ec-b682-e80d0b77f6cc" providerId="ADAL" clId="{9397FBD5-1115-4E9F-A138-A903D19A810B}" dt="2024-09-10T15:46:21.228" v="2" actId="14100"/>
        <pc:sldMkLst>
          <pc:docMk/>
          <pc:sldMk cId="3422188727" sldId="564"/>
        </pc:sldMkLst>
      </pc:sldChg>
    </pc:docChg>
  </pc:docChgLst>
  <pc:docChgLst>
    <pc:chgData name="Makenna Sturgeon" userId="4400ffe5-d18c-4339-8c13-84873260092b" providerId="ADAL" clId="{56E38499-E580-4797-9C21-55F67058159E}"/>
    <pc:docChg chg="undo custSel modSld">
      <pc:chgData name="Makenna Sturgeon" userId="4400ffe5-d18c-4339-8c13-84873260092b" providerId="ADAL" clId="{56E38499-E580-4797-9C21-55F67058159E}" dt="2024-05-17T17:02:22.810" v="2"/>
      <pc:docMkLst>
        <pc:docMk/>
      </pc:docMkLst>
      <pc:sldChg chg="addSp modSp mod">
        <pc:chgData name="Makenna Sturgeon" userId="4400ffe5-d18c-4339-8c13-84873260092b" providerId="ADAL" clId="{56E38499-E580-4797-9C21-55F67058159E}" dt="2024-05-17T17:02:22.810" v="2"/>
        <pc:sldMkLst>
          <pc:docMk/>
          <pc:sldMk cId="3129949329" sldId="560"/>
        </pc:sldMkLst>
      </pc:sldChg>
    </pc:docChg>
  </pc:docChgLst>
  <pc:docChgLst>
    <pc:chgData name="Melanie Sepulveda" userId="6fec67e0-0b95-4992-ada1-139e654c102f" providerId="ADAL" clId="{AAB33709-F569-46DD-9F51-73F795657A68}"/>
    <pc:docChg chg="modSld">
      <pc:chgData name="Melanie Sepulveda" userId="6fec67e0-0b95-4992-ada1-139e654c102f" providerId="ADAL" clId="{AAB33709-F569-46DD-9F51-73F795657A68}" dt="2024-11-04T16:29:48.455" v="6" actId="14826"/>
      <pc:docMkLst>
        <pc:docMk/>
      </pc:docMkLst>
      <pc:sldChg chg="modSp mod">
        <pc:chgData name="Melanie Sepulveda" userId="6fec67e0-0b95-4992-ada1-139e654c102f" providerId="ADAL" clId="{AAB33709-F569-46DD-9F51-73F795657A68}" dt="2024-11-04T16:29:02.030" v="3" actId="732"/>
        <pc:sldMkLst>
          <pc:docMk/>
          <pc:sldMk cId="954902349" sldId="1102"/>
        </pc:sldMkLst>
      </pc:sldChg>
      <pc:sldChg chg="modSp">
        <pc:chgData name="Melanie Sepulveda" userId="6fec67e0-0b95-4992-ada1-139e654c102f" providerId="ADAL" clId="{AAB33709-F569-46DD-9F51-73F795657A68}" dt="2024-11-04T16:29:39.112" v="5" actId="14826"/>
        <pc:sldMkLst>
          <pc:docMk/>
          <pc:sldMk cId="2306753300" sldId="1110"/>
        </pc:sldMkLst>
      </pc:sldChg>
    </pc:docChg>
  </pc:docChgLst>
  <pc:docChgLst>
    <pc:chgData name="Vicky Escobar" userId="97d2fc97-1432-4cf1-b5c9-8ee2d813f3c2" providerId="ADAL" clId="{B5C52D56-CAAF-4FB6-89F5-45C28EB10D05}"/>
    <pc:docChg chg="addSld delSld modSld modSection">
      <pc:chgData name="Vicky Escobar" userId="97d2fc97-1432-4cf1-b5c9-8ee2d813f3c2" providerId="ADAL" clId="{B5C52D56-CAAF-4FB6-89F5-45C28EB10D05}" dt="2024-12-04T15:36:32.220" v="1"/>
      <pc:docMkLst>
        <pc:docMk/>
      </pc:docMkLst>
      <pc:sldChg chg="del">
        <pc:chgData name="Vicky Escobar" userId="97d2fc97-1432-4cf1-b5c9-8ee2d813f3c2" providerId="ADAL" clId="{B5C52D56-CAAF-4FB6-89F5-45C28EB10D05}" dt="2024-12-04T15:36:19.471" v="0" actId="2696"/>
        <pc:sldMkLst>
          <pc:docMk/>
          <pc:sldMk cId="558892169" sldId="1097"/>
        </pc:sldMkLst>
      </pc:sldChg>
      <pc:sldChg chg="add setBg">
        <pc:chgData name="Vicky Escobar" userId="97d2fc97-1432-4cf1-b5c9-8ee2d813f3c2" providerId="ADAL" clId="{B5C52D56-CAAF-4FB6-89F5-45C28EB10D05}" dt="2024-12-04T15:36:32.220" v="1"/>
        <pc:sldMkLst>
          <pc:docMk/>
          <pc:sldMk cId="2100294833" sldId="1097"/>
        </pc:sldMkLst>
      </pc:sldChg>
    </pc:docChg>
  </pc:docChgLst>
  <pc:docChgLst>
    <pc:chgData name="Melanie Sepulveda" userId="6fec67e0-0b95-4992-ada1-139e654c102f" providerId="ADAL" clId="{762CED28-E09F-4852-8CC1-F41AC05F8DE7}"/>
    <pc:docChg chg="modSld sldOrd">
      <pc:chgData name="Melanie Sepulveda" userId="6fec67e0-0b95-4992-ada1-139e654c102f" providerId="ADAL" clId="{762CED28-E09F-4852-8CC1-F41AC05F8DE7}" dt="2024-12-26T20:15:25.491" v="10" actId="14826"/>
      <pc:docMkLst>
        <pc:docMk/>
      </pc:docMkLst>
      <pc:sldChg chg="modSp mod">
        <pc:chgData name="Melanie Sepulveda" userId="6fec67e0-0b95-4992-ada1-139e654c102f" providerId="ADAL" clId="{762CED28-E09F-4852-8CC1-F41AC05F8DE7}" dt="2024-12-26T20:14:47.476" v="8" actId="1076"/>
        <pc:sldMkLst>
          <pc:docMk/>
          <pc:sldMk cId="2345786703" sldId="866"/>
        </pc:sldMkLst>
      </pc:sldChg>
      <pc:sldChg chg="modSp">
        <pc:chgData name="Melanie Sepulveda" userId="6fec67e0-0b95-4992-ada1-139e654c102f" providerId="ADAL" clId="{762CED28-E09F-4852-8CC1-F41AC05F8DE7}" dt="2024-12-26T20:15:12.871" v="9" actId="14826"/>
        <pc:sldMkLst>
          <pc:docMk/>
          <pc:sldMk cId="2306753300" sldId="1110"/>
        </pc:sldMkLst>
      </pc:sldChg>
    </pc:docChg>
  </pc:docChgLst>
  <pc:docChgLst>
    <pc:chgData name="Jack Folwell" userId="59be4ae6-73b6-46e5-aac6-2bc849fb348e" providerId="ADAL" clId="{EE4D7379-24DF-E545-B0E1-11FEACA60447}"/>
    <pc:docChg chg="undo redo custSel addSld delSld modSld addSection modSection">
      <pc:chgData name="Jack Folwell" userId="59be4ae6-73b6-46e5-aac6-2bc849fb348e" providerId="ADAL" clId="{EE4D7379-24DF-E545-B0E1-11FEACA60447}" dt="2025-09-04T14:00:24.163" v="1164" actId="1076"/>
      <pc:docMkLst>
        <pc:docMk/>
      </pc:docMkLst>
      <pc:sldChg chg="addSp delSp modSp mod">
        <pc:chgData name="Jack Folwell" userId="59be4ae6-73b6-46e5-aac6-2bc849fb348e" providerId="ADAL" clId="{EE4D7379-24DF-E545-B0E1-11FEACA60447}" dt="2024-10-02T20:24:56.469" v="30" actId="179"/>
        <pc:sldMkLst>
          <pc:docMk/>
          <pc:sldMk cId="497024295" sldId="295"/>
        </pc:sldMkLst>
      </pc:sldChg>
      <pc:sldChg chg="addSp delSp modSp mod">
        <pc:chgData name="Jack Folwell" userId="59be4ae6-73b6-46e5-aac6-2bc849fb348e" providerId="ADAL" clId="{EE4D7379-24DF-E545-B0E1-11FEACA60447}" dt="2025-09-04T14:00:24.163" v="1164" actId="1076"/>
        <pc:sldMkLst>
          <pc:docMk/>
          <pc:sldMk cId="2386123568" sldId="387"/>
        </pc:sldMkLst>
      </pc:sldChg>
      <pc:sldChg chg="addSp delSp modSp mod">
        <pc:chgData name="Jack Folwell" userId="59be4ae6-73b6-46e5-aac6-2bc849fb348e" providerId="ADAL" clId="{EE4D7379-24DF-E545-B0E1-11FEACA60447}" dt="2025-01-22T19:10:10.042" v="470" actId="21"/>
        <pc:sldMkLst>
          <pc:docMk/>
          <pc:sldMk cId="3513024863" sldId="400"/>
        </pc:sldMkLst>
      </pc:sldChg>
      <pc:sldChg chg="modSp mod">
        <pc:chgData name="Jack Folwell" userId="59be4ae6-73b6-46e5-aac6-2bc849fb348e" providerId="ADAL" clId="{EE4D7379-24DF-E545-B0E1-11FEACA60447}" dt="2024-02-21T16:19:14.363" v="2" actId="1076"/>
        <pc:sldMkLst>
          <pc:docMk/>
          <pc:sldMk cId="712342232" sldId="461"/>
        </pc:sldMkLst>
      </pc:sldChg>
      <pc:sldChg chg="addSp delSp modSp mod">
        <pc:chgData name="Jack Folwell" userId="59be4ae6-73b6-46e5-aac6-2bc849fb348e" providerId="ADAL" clId="{EE4D7379-24DF-E545-B0E1-11FEACA60447}" dt="2025-01-23T21:09:34.128" v="482" actId="478"/>
        <pc:sldMkLst>
          <pc:docMk/>
          <pc:sldMk cId="3530594139" sldId="772"/>
        </pc:sldMkLst>
      </pc:sldChg>
      <pc:sldChg chg="addSp delSp mod">
        <pc:chgData name="Jack Folwell" userId="59be4ae6-73b6-46e5-aac6-2bc849fb348e" providerId="ADAL" clId="{EE4D7379-24DF-E545-B0E1-11FEACA60447}" dt="2024-11-14T18:28:44.059" v="139" actId="478"/>
        <pc:sldMkLst>
          <pc:docMk/>
          <pc:sldMk cId="1190357538" sldId="851"/>
        </pc:sldMkLst>
      </pc:sldChg>
      <pc:sldChg chg="addSp delSp modSp mod">
        <pc:chgData name="Jack Folwell" userId="59be4ae6-73b6-46e5-aac6-2bc849fb348e" providerId="ADAL" clId="{EE4D7379-24DF-E545-B0E1-11FEACA60447}" dt="2024-10-03T19:03:31.715" v="50" actId="21"/>
        <pc:sldMkLst>
          <pc:docMk/>
          <pc:sldMk cId="920677824" sldId="860"/>
        </pc:sldMkLst>
      </pc:sldChg>
      <pc:sldChg chg="addSp delSp modSp mod">
        <pc:chgData name="Jack Folwell" userId="59be4ae6-73b6-46e5-aac6-2bc849fb348e" providerId="ADAL" clId="{EE4D7379-24DF-E545-B0E1-11FEACA60447}" dt="2024-10-02T20:26:43.324" v="37" actId="478"/>
        <pc:sldMkLst>
          <pc:docMk/>
          <pc:sldMk cId="3001209912" sldId="885"/>
        </pc:sldMkLst>
      </pc:sldChg>
      <pc:sldChg chg="delSp modSp mod">
        <pc:chgData name="Jack Folwell" userId="59be4ae6-73b6-46e5-aac6-2bc849fb348e" providerId="ADAL" clId="{EE4D7379-24DF-E545-B0E1-11FEACA60447}" dt="2024-02-19T20:21:47.674" v="1" actId="478"/>
        <pc:sldMkLst>
          <pc:docMk/>
          <pc:sldMk cId="1514011575" sldId="886"/>
        </pc:sldMkLst>
      </pc:sldChg>
      <pc:sldChg chg="addSp delSp modSp mod modCm">
        <pc:chgData name="Jack Folwell" userId="59be4ae6-73b6-46e5-aac6-2bc849fb348e" providerId="ADAL" clId="{EE4D7379-24DF-E545-B0E1-11FEACA60447}" dt="2025-04-10T13:13:17.660" v="1134"/>
        <pc:sldMkLst>
          <pc:docMk/>
          <pc:sldMk cId="857523952" sldId="109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ack Folwell" userId="59be4ae6-73b6-46e5-aac6-2bc849fb348e" providerId="ADAL" clId="{EE4D7379-24DF-E545-B0E1-11FEACA60447}" dt="2025-04-10T13:13:17.660" v="1134"/>
              <pc2:cmMkLst xmlns:pc2="http://schemas.microsoft.com/office/powerpoint/2019/9/main/command">
                <pc:docMk/>
                <pc:sldMk cId="857523952" sldId="1096"/>
                <pc2:cmMk id="{B34E8788-5604-4F6D-BE90-DAB850270ECE}"/>
              </pc2:cmMkLst>
              <pc226:cmRplyChg chg="add">
                <pc226:chgData name="Jack Folwell" userId="59be4ae6-73b6-46e5-aac6-2bc849fb348e" providerId="ADAL" clId="{EE4D7379-24DF-E545-B0E1-11FEACA60447}" dt="2025-04-10T13:13:16.777" v="1133"/>
                <pc2:cmRplyMkLst xmlns:pc2="http://schemas.microsoft.com/office/powerpoint/2019/9/main/command">
                  <pc:docMk/>
                  <pc:sldMk cId="857523952" sldId="1096"/>
                  <pc2:cmMk id="{B34E8788-5604-4F6D-BE90-DAB850270ECE}"/>
                  <pc2:cmRplyMk id="{63FD8EB5-CD25-3344-98EF-0F66D42F77F7}"/>
                </pc2:cmRplyMkLst>
              </pc226:cmRplyChg>
            </pc226:cmChg>
          </p:ext>
        </pc:extLst>
      </pc:sldChg>
      <pc:sldChg chg="add delCm">
        <pc:chgData name="Jack Folwell" userId="59be4ae6-73b6-46e5-aac6-2bc849fb348e" providerId="ADAL" clId="{EE4D7379-24DF-E545-B0E1-11FEACA60447}" dt="2024-08-29T17:06:44.061" v="7"/>
        <pc:sldMkLst>
          <pc:docMk/>
          <pc:sldMk cId="1702651809" sldId="110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ck Folwell" userId="59be4ae6-73b6-46e5-aac6-2bc849fb348e" providerId="ADAL" clId="{EE4D7379-24DF-E545-B0E1-11FEACA60447}" dt="2024-08-29T17:06:44.061" v="7"/>
              <pc2:cmMkLst xmlns:pc2="http://schemas.microsoft.com/office/powerpoint/2019/9/main/command">
                <pc:docMk/>
                <pc:sldMk cId="1702651809" sldId="1104"/>
                <pc2:cmMk id="{AE77A742-D621-4646-A47A-43E0915D9ACD}"/>
              </pc2:cmMkLst>
            </pc226:cmChg>
          </p:ext>
        </pc:extLst>
      </pc:sldChg>
      <pc:sldChg chg="add">
        <pc:chgData name="Jack Folwell" userId="59be4ae6-73b6-46e5-aac6-2bc849fb348e" providerId="ADAL" clId="{EE4D7379-24DF-E545-B0E1-11FEACA60447}" dt="2024-08-29T17:06:28.226" v="4"/>
        <pc:sldMkLst>
          <pc:docMk/>
          <pc:sldMk cId="1413300125" sldId="1105"/>
        </pc:sldMkLst>
      </pc:sldChg>
      <pc:sldChg chg="modSp add mod">
        <pc:chgData name="Jack Folwell" userId="59be4ae6-73b6-46e5-aac6-2bc849fb348e" providerId="ADAL" clId="{EE4D7379-24DF-E545-B0E1-11FEACA60447}" dt="2024-10-03T18:24:30.145" v="43" actId="1076"/>
        <pc:sldMkLst>
          <pc:docMk/>
          <pc:sldMk cId="674302284" sldId="1106"/>
        </pc:sldMkLst>
      </pc:sldChg>
      <pc:sldChg chg="modSp add mod">
        <pc:chgData name="Jack Folwell" userId="59be4ae6-73b6-46e5-aac6-2bc849fb348e" providerId="ADAL" clId="{EE4D7379-24DF-E545-B0E1-11FEACA60447}" dt="2024-10-03T18:23:25.771" v="41" actId="1076"/>
        <pc:sldMkLst>
          <pc:docMk/>
          <pc:sldMk cId="538539982" sldId="1107"/>
        </pc:sldMkLst>
      </pc:sldChg>
      <pc:sldChg chg="add">
        <pc:chgData name="Jack Folwell" userId="59be4ae6-73b6-46e5-aac6-2bc849fb348e" providerId="ADAL" clId="{EE4D7379-24DF-E545-B0E1-11FEACA60447}" dt="2024-08-29T17:06:28.226" v="4"/>
        <pc:sldMkLst>
          <pc:docMk/>
          <pc:sldMk cId="1317129722" sldId="1108"/>
        </pc:sldMkLst>
      </pc:sldChg>
      <pc:sldChg chg="add">
        <pc:chgData name="Jack Folwell" userId="59be4ae6-73b6-46e5-aac6-2bc849fb348e" providerId="ADAL" clId="{EE4D7379-24DF-E545-B0E1-11FEACA60447}" dt="2024-08-29T17:06:28.226" v="4"/>
        <pc:sldMkLst>
          <pc:docMk/>
          <pc:sldMk cId="488904423" sldId="1109"/>
        </pc:sldMkLst>
      </pc:sldChg>
      <pc:sldChg chg="modSp add mod">
        <pc:chgData name="Jack Folwell" userId="59be4ae6-73b6-46e5-aac6-2bc849fb348e" providerId="ADAL" clId="{EE4D7379-24DF-E545-B0E1-11FEACA60447}" dt="2024-11-15T19:06:21.923" v="458" actId="179"/>
        <pc:sldMkLst>
          <pc:docMk/>
          <pc:sldMk cId="2306753300" sldId="1110"/>
        </pc:sldMkLst>
      </pc:sldChg>
      <pc:sldChg chg="addSp modSp add mod">
        <pc:chgData name="Jack Folwell" userId="59be4ae6-73b6-46e5-aac6-2bc849fb348e" providerId="ADAL" clId="{EE4D7379-24DF-E545-B0E1-11FEACA60447}" dt="2024-11-01T20:32:21.782" v="124" actId="1076"/>
        <pc:sldMkLst>
          <pc:docMk/>
          <pc:sldMk cId="4127351535" sldId="1111"/>
        </pc:sldMkLst>
      </pc:sldChg>
      <pc:sldChg chg="modSp mod">
        <pc:chgData name="Jack Folwell" userId="59be4ae6-73b6-46e5-aac6-2bc849fb348e" providerId="ADAL" clId="{EE4D7379-24DF-E545-B0E1-11FEACA60447}" dt="2025-02-19T14:33:33.759" v="484" actId="1076"/>
        <pc:sldMkLst>
          <pc:docMk/>
          <pc:sldMk cId="2939540827" sldId="1112"/>
        </pc:sldMkLst>
      </pc:sldChg>
      <pc:sldChg chg="addSp delSp modSp add mod setBg addCm modCm">
        <pc:chgData name="Jack Folwell" userId="59be4ae6-73b6-46e5-aac6-2bc849fb348e" providerId="ADAL" clId="{EE4D7379-24DF-E545-B0E1-11FEACA60447}" dt="2024-11-15T19:07:01.954" v="462" actId="14100"/>
        <pc:sldMkLst>
          <pc:docMk/>
          <pc:sldMk cId="1649457303" sldId="111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Jack Folwell" userId="59be4ae6-73b6-46e5-aac6-2bc849fb348e" providerId="ADAL" clId="{EE4D7379-24DF-E545-B0E1-11FEACA60447}" dt="2024-11-15T19:00:34.503" v="400"/>
              <pc2:cmMkLst xmlns:pc2="http://schemas.microsoft.com/office/powerpoint/2019/9/main/command">
                <pc:docMk/>
                <pc:sldMk cId="1649457303" sldId="1114"/>
                <pc2:cmMk id="{8F91364B-8380-4C4E-99C7-6319C9943A50}"/>
              </pc2:cmMkLst>
            </pc226:cmChg>
          </p:ext>
        </pc:extLst>
      </pc:sldChg>
      <pc:sldChg chg="add del">
        <pc:chgData name="Jack Folwell" userId="59be4ae6-73b6-46e5-aac6-2bc849fb348e" providerId="ADAL" clId="{EE4D7379-24DF-E545-B0E1-11FEACA60447}" dt="2024-11-14T20:00:27.315" v="222" actId="2696"/>
        <pc:sldMkLst>
          <pc:docMk/>
          <pc:sldMk cId="3270543603" sldId="1115"/>
        </pc:sldMkLst>
      </pc:sldChg>
    </pc:docChg>
  </pc:docChgLst>
  <pc:docChgLst>
    <pc:chgData name="Jack Folwell" userId="59be4ae6-73b6-46e5-aac6-2bc849fb348e" providerId="ADAL" clId="{1FBAC4B8-423B-E746-9E16-E7E089FD13AE}"/>
    <pc:docChg chg="undo custSel modSld">
      <pc:chgData name="Jack Folwell" userId="59be4ae6-73b6-46e5-aac6-2bc849fb348e" providerId="ADAL" clId="{1FBAC4B8-423B-E746-9E16-E7E089FD13AE}" dt="2023-11-13T20:48:08.053" v="164" actId="14734"/>
      <pc:docMkLst>
        <pc:docMk/>
      </pc:docMkLst>
      <pc:sldChg chg="modSp mod">
        <pc:chgData name="Jack Folwell" userId="59be4ae6-73b6-46e5-aac6-2bc849fb348e" providerId="ADAL" clId="{1FBAC4B8-423B-E746-9E16-E7E089FD13AE}" dt="2023-11-13T20:01:33.829" v="119" actId="27918"/>
        <pc:sldMkLst>
          <pc:docMk/>
          <pc:sldMk cId="1714147018" sldId="384"/>
        </pc:sldMkLst>
      </pc:sldChg>
      <pc:sldChg chg="addSp delSp modSp mod">
        <pc:chgData name="Jack Folwell" userId="59be4ae6-73b6-46e5-aac6-2bc849fb348e" providerId="ADAL" clId="{1FBAC4B8-423B-E746-9E16-E7E089FD13AE}" dt="2023-11-13T20:48:08.053" v="164" actId="14734"/>
        <pc:sldMkLst>
          <pc:docMk/>
          <pc:sldMk cId="874885386" sldId="491"/>
        </pc:sldMkLst>
      </pc:sldChg>
    </pc:docChg>
  </pc:docChgLst>
  <pc:docChgLst>
    <pc:chgData name="Melanie Sepulveda" userId="6fec67e0-0b95-4992-ada1-139e654c102f" providerId="ADAL" clId="{0F355FA1-A04E-4C93-8197-39D197CFB5C5}"/>
    <pc:docChg chg="modSld">
      <pc:chgData name="Melanie Sepulveda" userId="6fec67e0-0b95-4992-ada1-139e654c102f" providerId="ADAL" clId="{0F355FA1-A04E-4C93-8197-39D197CFB5C5}" dt="2023-10-16T21:03:37.210" v="8" actId="14826"/>
      <pc:docMkLst>
        <pc:docMk/>
      </pc:docMkLst>
      <pc:sldChg chg="modSp mod">
        <pc:chgData name="Melanie Sepulveda" userId="6fec67e0-0b95-4992-ada1-139e654c102f" providerId="ADAL" clId="{0F355FA1-A04E-4C93-8197-39D197CFB5C5}" dt="2023-10-16T21:03:02.442" v="7" actId="1076"/>
        <pc:sldMkLst>
          <pc:docMk/>
          <pc:sldMk cId="102968718" sldId="1075"/>
        </pc:sldMkLst>
      </pc:sldChg>
    </pc:docChg>
  </pc:docChgLst>
  <pc:docChgLst>
    <pc:chgData name="Amanda Wahula" userId="c39c889e-c53e-4ebd-8d28-5186dd40f49e" providerId="ADAL" clId="{FE6E4EF2-52FE-D646-8923-096F789DD6C9}"/>
    <pc:docChg chg="undo custSel modSld">
      <pc:chgData name="Amanda Wahula" userId="c39c889e-c53e-4ebd-8d28-5186dd40f49e" providerId="ADAL" clId="{FE6E4EF2-52FE-D646-8923-096F789DD6C9}" dt="2025-08-11T20:21:51.150" v="19" actId="13244"/>
      <pc:docMkLst>
        <pc:docMk/>
      </pc:docMkLst>
      <pc:sldChg chg="addSp modSp mod">
        <pc:chgData name="Amanda Wahula" userId="c39c889e-c53e-4ebd-8d28-5186dd40f49e" providerId="ADAL" clId="{FE6E4EF2-52FE-D646-8923-096F789DD6C9}" dt="2025-08-11T20:19:40.199" v="6" actId="208"/>
        <pc:sldMkLst>
          <pc:docMk/>
          <pc:sldMk cId="3422188727" sldId="564"/>
        </pc:sldMkLst>
      </pc:sldChg>
      <pc:sldChg chg="modSp mod">
        <pc:chgData name="Amanda Wahula" userId="c39c889e-c53e-4ebd-8d28-5186dd40f49e" providerId="ADAL" clId="{FE6E4EF2-52FE-D646-8923-096F789DD6C9}" dt="2025-08-11T20:21:51.150" v="19" actId="13244"/>
        <pc:sldMkLst>
          <pc:docMk/>
          <pc:sldMk cId="525984602" sldId="878"/>
        </pc:sldMkLst>
      </pc:sldChg>
      <pc:sldChg chg="addSp delSp modSp mod">
        <pc:chgData name="Amanda Wahula" userId="c39c889e-c53e-4ebd-8d28-5186dd40f49e" providerId="ADAL" clId="{FE6E4EF2-52FE-D646-8923-096F789DD6C9}" dt="2025-08-11T20:18:34.606" v="4" actId="478"/>
        <pc:sldMkLst>
          <pc:docMk/>
          <pc:sldMk cId="212389912" sldId="880"/>
        </pc:sldMkLst>
      </pc:sldChg>
      <pc:sldChg chg="modSp mod">
        <pc:chgData name="Amanda Wahula" userId="c39c889e-c53e-4ebd-8d28-5186dd40f49e" providerId="ADAL" clId="{FE6E4EF2-52FE-D646-8923-096F789DD6C9}" dt="2025-08-11T20:19:54.827" v="8" actId="207"/>
        <pc:sldMkLst>
          <pc:docMk/>
          <pc:sldMk cId="162184915" sldId="106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18781-FBF9-354C-A025-C49C596164BA}" type="datetimeFigureOut">
              <a:rPr lang="en-US" smtClean="0"/>
              <a:t>9/25/25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FFD40-13C9-7B48-A0BE-E251E1E33FE5}" type="datetimeFigureOut">
              <a:rPr lang="en-US" smtClean="0"/>
              <a:t>9/24/25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E2375-F1B1-284C-A827-B0E603FDB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44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47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AA810-2E94-C9E9-773E-D190C5AE5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2669C4-BB87-E052-9C15-B2F37218EB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BF9000-1247-364C-ACF9-08D3D7F58C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Similar program: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Wyoming Valley Sewer Authority, PA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6EB81B-4C2C-940E-8099-C4FF4A0165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92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1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14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Because of the watershed-wide nature of the issue, the jurisdictions in the watershed turned to a local non-profit to facilitate regional collaboration.</a:t>
            </a:r>
          </a:p>
          <a:p>
            <a:pPr marL="228600" indent="-228600">
              <a:buAutoNum type="arabicPeriod"/>
            </a:pPr>
            <a:r>
              <a:rPr lang="en-US" dirty="0"/>
              <a:t>The Upper Neuse River Basin Authority, or UNRBA, is focused on two things: doing water quality science and fostering collaboration among stakeholders to improve water quality in the watershed.</a:t>
            </a:r>
          </a:p>
          <a:p>
            <a:pPr marL="228600" indent="-228600">
              <a:buAutoNum type="arabicPeriod"/>
            </a:pPr>
            <a:r>
              <a:rPr lang="en-US" dirty="0"/>
              <a:t>Its members are representatives from 6 counties, 6 municipalities, 1 water utility, and soil and water conservation districts in the watershed, as you can see in this map.</a:t>
            </a:r>
          </a:p>
          <a:p>
            <a:pPr marL="228600" indent="-228600">
              <a:buAutoNum type="arabi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last thing to mention here is that, while UNRBA did exist prior to 2011, it was at that time that the group really got focused and gained a defined purpose in addressing the Falls Rules.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21007-42E5-4269-8A72-821FA817DC9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857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the Falls Rules were going into effect in 2011, a subset of regulated  jurisdictions (3 municipalities and 2 counties) in the region embarked on a joint effort to create stormwater utilities and begin collecting stormwater user fee revenues. These fees fund current and future program requirements, especially those related to Rules compliance. </a:t>
            </a:r>
            <a:endParaRPr lang="en-US" sz="1200" dirty="0"/>
          </a:p>
          <a:p>
            <a:pPr lvl="1"/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collaborative utility approach leverages efficiencies in utility administration and management, resource coordination, representation in interactions with regulators, and ensures a consistent approach to applying the Rules’ requirements.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5 jurisdictions are currently active members of UNRBA, contributing toward funding UNRBA’s work and participating in the technical and administrative decision-making processes. So there’s another layer to the collaboration there, as this tight-knit group navigates regulatory compliance and their involvement in the UNRBA’s activities.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21007-42E5-4269-8A72-821FA817DC9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199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467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MS4 permit, RDA permit, and their interaction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088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8E2375-F1B1-284C-A827-B0E603FDBD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750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38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We offer a national perspective on stormwater program design and sustainable funding for them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7B235-F77C-46CC-9BAD-D8B0C120EC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049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237059-8342-457B-8424-3DEA8AC2FC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66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Fees are most often based on property impervious area (IA).</a:t>
            </a:r>
          </a:p>
          <a:p>
            <a:r>
              <a:rPr lang="en-US" dirty="0"/>
              <a:t>A property’s IA closely correlates with how much stormwater runoff each property generates.</a:t>
            </a:r>
          </a:p>
          <a:p>
            <a:r>
              <a:rPr lang="en-US" dirty="0"/>
              <a:t>Properties with more IA create more runoff and place more demand on stormwater system. They would therefore pay a higher fee under a stormwater utility.</a:t>
            </a:r>
          </a:p>
          <a:p>
            <a:r>
              <a:rPr lang="en-US" dirty="0"/>
              <a:t>“Non-metered” fee for service, reflecting demand on stormwater system more accurately and equitably than property value.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66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Water doesn’t understand municipal boundaries – efficiency of problem-solving approach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Standardization of communication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Economies of scale for capital projects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Efficiency of equipment, staffing, and processes for O&amp;M and regulatory compliance, uniformity of expertise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723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77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26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39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E12FC-7186-04D1-2424-088B50901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B8818C-E499-BFF2-90AF-B1FEDBAABA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423A1-B1E0-B821-1741-63268CC7A3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63AD19-8530-44C9-A525-DBD82388212F}" type="datetimeFigureOut">
              <a:rPr lang="en-US" smtClean="0"/>
              <a:t>9/24/25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5329A-74CF-BCD1-886B-7617A8946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74A47-A2B2-088A-EE64-756062030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5230-A127-4ECB-9ED4-8C50AF2C5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40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CEE24-A318-05A0-3968-B402997D1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7A0178-A51D-5C91-DBD3-5B69D4F9EA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5727-AAFE-25CB-520B-419DC5F49F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63AD19-8530-44C9-A525-DBD82388212F}" type="datetimeFigureOut">
              <a:rPr lang="en-US" smtClean="0"/>
              <a:t>9/24/25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5DEE8-6814-1E05-B03B-35A73DDE2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92E73-BF5C-6D6C-25FF-02B3385BB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5230-A127-4ECB-9ED4-8C50AF2C5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4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F3515E-5FBC-26E8-0EB9-BE2C0D79C7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9D5B0F-815B-9788-81DB-6CBF1A29ED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F98D3-F743-4B46-CED8-3FEC198460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63AD19-8530-44C9-A525-DBD82388212F}" type="datetimeFigureOut">
              <a:rPr lang="en-US" smtClean="0"/>
              <a:t>9/24/25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181B9-D0C4-1815-C1E7-0EA3EF0B5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263BE-02BC-71C8-6090-231E93939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5230-A127-4ECB-9ED4-8C50AF2C5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02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70243F-4E30-436A-8609-11B6DD260F6F}"/>
              </a:ext>
            </a:extLst>
          </p:cNvPr>
          <p:cNvSpPr/>
          <p:nvPr userDrawn="1"/>
        </p:nvSpPr>
        <p:spPr>
          <a:xfrm>
            <a:off x="5431810" y="0"/>
            <a:ext cx="6760191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>
              <a:solidFill>
                <a:schemeClr val="tx1"/>
              </a:solidFill>
            </a:endParaRP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1A519C6A-874F-3EE3-FBF1-12432B912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0855" y="6356350"/>
            <a:ext cx="2743200" cy="365125"/>
          </a:xfrm>
        </p:spPr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3B70C91-087B-45E6-B9A3-3A6504BBD9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2514" y="1501255"/>
            <a:ext cx="5063319" cy="4510585"/>
          </a:xfr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2">
                  <a:lumMod val="90000"/>
                </a:schemeClr>
              </a:gs>
            </a:gsLst>
            <a:lin ang="0" scaled="1"/>
            <a:tileRect/>
          </a:gradFill>
        </p:spPr>
        <p:txBody>
          <a:bodyPr anchor="ctr">
            <a:norm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*REQUIRED* Click icon to </a:t>
            </a:r>
            <a:br>
              <a:rPr lang="en-US"/>
            </a:br>
            <a:r>
              <a:rPr lang="en-US"/>
              <a:t>insert photo (this text will not appear </a:t>
            </a:r>
            <a:br>
              <a:rPr lang="en-US"/>
            </a:br>
            <a:r>
              <a:rPr lang="en-US"/>
              <a:t>in presentation mode)</a:t>
            </a:r>
          </a:p>
        </p:txBody>
      </p:sp>
    </p:spTree>
    <p:extLst>
      <p:ext uri="{BB962C8B-B14F-4D97-AF65-F5344CB8AC3E}">
        <p14:creationId xmlns:p14="http://schemas.microsoft.com/office/powerpoint/2010/main" val="66324782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A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38BD08B-D887-424D-8D86-06B4E6E065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845859" y="0"/>
            <a:ext cx="8346141" cy="6858000"/>
          </a:xfr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2"/>
              </a:gs>
            </a:gsLst>
            <a:lin ang="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*REQUIRED*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007AD83B-383F-CA28-436B-2DD54BC80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0855" y="6356350"/>
            <a:ext cx="2743200" cy="365125"/>
          </a:xfrm>
        </p:spPr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9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rge Heading with Bloc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5FE9F0-BA58-4BBD-AE85-AB147AA6B7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287AE1ED-33FF-4C21-9E2D-A9D2A44177A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1" y="-30480"/>
            <a:ext cx="6085840" cy="68884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1050" i="0">
                <a:solidFill>
                  <a:schemeClr val="bg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</a:t>
            </a:r>
            <a:r>
              <a:rPr lang="en-US" err="1"/>
              <a:t>mo</a:t>
            </a:r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DCE877B-ADBD-47CC-9DCB-676BF6E95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971" y="1175303"/>
            <a:ext cx="10146612" cy="1647411"/>
          </a:xfrm>
          <a:effectLst/>
        </p:spPr>
        <p:txBody>
          <a:bodyPr/>
          <a:lstStyle>
            <a:lvl1pPr>
              <a:defRPr sz="12000" b="1" i="0">
                <a:solidFill>
                  <a:schemeClr val="accent1"/>
                </a:solidFill>
                <a:latin typeface="+mj-lt"/>
                <a:ea typeface="Montserrat Black" charset="0"/>
                <a:cs typeface="Montserrat Black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C7EA147-7124-4592-947A-9072059DFD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852" y="3429000"/>
            <a:ext cx="4141355" cy="253507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elit. Cras </a:t>
            </a:r>
            <a:r>
              <a:rPr lang="en-US" err="1"/>
              <a:t>volutpat</a:t>
            </a:r>
            <a:r>
              <a:rPr lang="en-US"/>
              <a:t> vestibulum mauris,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7279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Right - Large Block Lef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9421" y="946702"/>
            <a:ext cx="4066580" cy="1810146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1016000" y="0"/>
            <a:ext cx="5080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E29A0-63F1-4D48-BC54-639046B1B4F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A4EA838-01AE-42D3-A2E5-DA12D68066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09421" y="3155611"/>
            <a:ext cx="4066580" cy="238538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elit. Cras </a:t>
            </a:r>
            <a:r>
              <a:rPr lang="en-US" err="1"/>
              <a:t>volutpat</a:t>
            </a:r>
            <a:r>
              <a:rPr lang="en-US"/>
              <a:t> vestibulum mauris,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5538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 - Dark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523D8C-2E8B-40DA-9F4A-85F642D64D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F3D003-5DED-4EF9-97EA-70394ED1AA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-1"/>
            <a:ext cx="12192000" cy="5505451"/>
          </a:xfrm>
        </p:spPr>
        <p:txBody>
          <a:bodyPr anchor="ctr">
            <a:normAutofit/>
          </a:bodyPr>
          <a:lstStyle>
            <a:lvl1pPr marL="0" indent="0" algn="ctr">
              <a:buNone/>
              <a:defRPr sz="8800" b="1">
                <a:solidFill>
                  <a:schemeClr val="bg1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Divider</a:t>
            </a:r>
          </a:p>
          <a:p>
            <a:pPr lvl="0"/>
            <a:r>
              <a:rPr lang="en-US"/>
              <a:t>Slide</a:t>
            </a:r>
          </a:p>
        </p:txBody>
      </p:sp>
      <p:sp>
        <p:nvSpPr>
          <p:cNvPr id="5" name="Freeform 27">
            <a:extLst>
              <a:ext uri="{FF2B5EF4-FFF2-40B4-BE49-F238E27FC236}">
                <a16:creationId xmlns:a16="http://schemas.microsoft.com/office/drawing/2014/main" id="{F752D3B8-F9BA-4373-8DB1-232407B8D7C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876459" y="5505451"/>
            <a:ext cx="439084" cy="442912"/>
          </a:xfrm>
          <a:custGeom>
            <a:avLst/>
            <a:gdLst>
              <a:gd name="T0" fmla="*/ 160 w 160"/>
              <a:gd name="T1" fmla="*/ 80 h 160"/>
              <a:gd name="T2" fmla="*/ 80 w 160"/>
              <a:gd name="T3" fmla="*/ 0 h 160"/>
              <a:gd name="T4" fmla="*/ 0 w 160"/>
              <a:gd name="T5" fmla="*/ 80 h 160"/>
              <a:gd name="T6" fmla="*/ 80 w 160"/>
              <a:gd name="T7" fmla="*/ 160 h 160"/>
              <a:gd name="T8" fmla="*/ 160 w 160"/>
              <a:gd name="T9" fmla="*/ 80 h 160"/>
              <a:gd name="T10" fmla="*/ 8 w 160"/>
              <a:gd name="T11" fmla="*/ 80 h 160"/>
              <a:gd name="T12" fmla="*/ 80 w 160"/>
              <a:gd name="T13" fmla="*/ 8 h 160"/>
              <a:gd name="T14" fmla="*/ 152 w 160"/>
              <a:gd name="T15" fmla="*/ 80 h 160"/>
              <a:gd name="T16" fmla="*/ 80 w 160"/>
              <a:gd name="T17" fmla="*/ 152 h 160"/>
              <a:gd name="T18" fmla="*/ 8 w 160"/>
              <a:gd name="T19" fmla="*/ 80 h 160"/>
              <a:gd name="T20" fmla="*/ 83 w 160"/>
              <a:gd name="T21" fmla="*/ 118 h 160"/>
              <a:gd name="T22" fmla="*/ 105 w 160"/>
              <a:gd name="T23" fmla="*/ 95 h 160"/>
              <a:gd name="T24" fmla="*/ 105 w 160"/>
              <a:gd name="T25" fmla="*/ 89 h 160"/>
              <a:gd name="T26" fmla="*/ 100 w 160"/>
              <a:gd name="T27" fmla="*/ 89 h 160"/>
              <a:gd name="T28" fmla="*/ 84 w 160"/>
              <a:gd name="T29" fmla="*/ 105 h 160"/>
              <a:gd name="T30" fmla="*/ 84 w 160"/>
              <a:gd name="T31" fmla="*/ 45 h 160"/>
              <a:gd name="T32" fmla="*/ 80 w 160"/>
              <a:gd name="T33" fmla="*/ 41 h 160"/>
              <a:gd name="T34" fmla="*/ 76 w 160"/>
              <a:gd name="T35" fmla="*/ 45 h 160"/>
              <a:gd name="T36" fmla="*/ 76 w 160"/>
              <a:gd name="T37" fmla="*/ 105 h 160"/>
              <a:gd name="T38" fmla="*/ 60 w 160"/>
              <a:gd name="T39" fmla="*/ 89 h 160"/>
              <a:gd name="T40" fmla="*/ 55 w 160"/>
              <a:gd name="T41" fmla="*/ 89 h 160"/>
              <a:gd name="T42" fmla="*/ 55 w 160"/>
              <a:gd name="T43" fmla="*/ 95 h 160"/>
              <a:gd name="T44" fmla="*/ 77 w 160"/>
              <a:gd name="T45" fmla="*/ 118 h 160"/>
              <a:gd name="T46" fmla="*/ 80 w 160"/>
              <a:gd name="T47" fmla="*/ 119 h 160"/>
              <a:gd name="T48" fmla="*/ 83 w 160"/>
              <a:gd name="T49" fmla="*/ 11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0" h="160">
                <a:moveTo>
                  <a:pt x="160" y="80"/>
                </a:moveTo>
                <a:cubicBezTo>
                  <a:pt x="160" y="36"/>
                  <a:pt x="124" y="0"/>
                  <a:pt x="80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0" y="160"/>
                </a:cubicBezTo>
                <a:cubicBezTo>
                  <a:pt x="124" y="160"/>
                  <a:pt x="160" y="124"/>
                  <a:pt x="160" y="80"/>
                </a:cubicBezTo>
                <a:close/>
                <a:moveTo>
                  <a:pt x="8" y="80"/>
                </a:moveTo>
                <a:cubicBezTo>
                  <a:pt x="8" y="40"/>
                  <a:pt x="40" y="8"/>
                  <a:pt x="80" y="8"/>
                </a:cubicBezTo>
                <a:cubicBezTo>
                  <a:pt x="120" y="8"/>
                  <a:pt x="152" y="40"/>
                  <a:pt x="152" y="80"/>
                </a:cubicBezTo>
                <a:cubicBezTo>
                  <a:pt x="152" y="120"/>
                  <a:pt x="120" y="152"/>
                  <a:pt x="80" y="152"/>
                </a:cubicBezTo>
                <a:cubicBezTo>
                  <a:pt x="40" y="152"/>
                  <a:pt x="8" y="120"/>
                  <a:pt x="8" y="80"/>
                </a:cubicBezTo>
                <a:close/>
                <a:moveTo>
                  <a:pt x="83" y="118"/>
                </a:moveTo>
                <a:cubicBezTo>
                  <a:pt x="105" y="95"/>
                  <a:pt x="105" y="95"/>
                  <a:pt x="105" y="95"/>
                </a:cubicBezTo>
                <a:cubicBezTo>
                  <a:pt x="107" y="94"/>
                  <a:pt x="107" y="91"/>
                  <a:pt x="105" y="89"/>
                </a:cubicBezTo>
                <a:cubicBezTo>
                  <a:pt x="104" y="88"/>
                  <a:pt x="101" y="88"/>
                  <a:pt x="100" y="89"/>
                </a:cubicBezTo>
                <a:cubicBezTo>
                  <a:pt x="84" y="105"/>
                  <a:pt x="84" y="105"/>
                  <a:pt x="84" y="105"/>
                </a:cubicBezTo>
                <a:cubicBezTo>
                  <a:pt x="84" y="45"/>
                  <a:pt x="84" y="45"/>
                  <a:pt x="84" y="45"/>
                </a:cubicBezTo>
                <a:cubicBezTo>
                  <a:pt x="84" y="43"/>
                  <a:pt x="82" y="41"/>
                  <a:pt x="80" y="41"/>
                </a:cubicBezTo>
                <a:cubicBezTo>
                  <a:pt x="78" y="41"/>
                  <a:pt x="76" y="43"/>
                  <a:pt x="76" y="45"/>
                </a:cubicBezTo>
                <a:cubicBezTo>
                  <a:pt x="76" y="105"/>
                  <a:pt x="76" y="105"/>
                  <a:pt x="76" y="105"/>
                </a:cubicBezTo>
                <a:cubicBezTo>
                  <a:pt x="60" y="89"/>
                  <a:pt x="60" y="89"/>
                  <a:pt x="60" y="89"/>
                </a:cubicBezTo>
                <a:cubicBezTo>
                  <a:pt x="59" y="88"/>
                  <a:pt x="56" y="88"/>
                  <a:pt x="55" y="89"/>
                </a:cubicBezTo>
                <a:cubicBezTo>
                  <a:pt x="53" y="91"/>
                  <a:pt x="53" y="94"/>
                  <a:pt x="55" y="95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8" y="118"/>
                  <a:pt x="79" y="119"/>
                  <a:pt x="80" y="119"/>
                </a:cubicBezTo>
                <a:cubicBezTo>
                  <a:pt x="81" y="119"/>
                  <a:pt x="82" y="118"/>
                  <a:pt x="83" y="1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00679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 - 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523D8C-2E8B-40DA-9F4A-85F642D64D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F3D003-5DED-4EF9-97EA-70394ED1AA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-1"/>
            <a:ext cx="12192000" cy="5505451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8800" b="1">
                <a:solidFill>
                  <a:schemeClr val="tx2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Divider</a:t>
            </a:r>
          </a:p>
          <a:p>
            <a:pPr lvl="0"/>
            <a:r>
              <a:rPr lang="en-US"/>
              <a:t>Slide</a:t>
            </a:r>
          </a:p>
        </p:txBody>
      </p:sp>
      <p:sp>
        <p:nvSpPr>
          <p:cNvPr id="5" name="Freeform 27">
            <a:extLst>
              <a:ext uri="{FF2B5EF4-FFF2-40B4-BE49-F238E27FC236}">
                <a16:creationId xmlns:a16="http://schemas.microsoft.com/office/drawing/2014/main" id="{42EC1F4C-F8E7-4228-8723-739FC90A548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876459" y="5505451"/>
            <a:ext cx="439084" cy="442912"/>
          </a:xfrm>
          <a:custGeom>
            <a:avLst/>
            <a:gdLst>
              <a:gd name="T0" fmla="*/ 160 w 160"/>
              <a:gd name="T1" fmla="*/ 80 h 160"/>
              <a:gd name="T2" fmla="*/ 80 w 160"/>
              <a:gd name="T3" fmla="*/ 0 h 160"/>
              <a:gd name="T4" fmla="*/ 0 w 160"/>
              <a:gd name="T5" fmla="*/ 80 h 160"/>
              <a:gd name="T6" fmla="*/ 80 w 160"/>
              <a:gd name="T7" fmla="*/ 160 h 160"/>
              <a:gd name="T8" fmla="*/ 160 w 160"/>
              <a:gd name="T9" fmla="*/ 80 h 160"/>
              <a:gd name="T10" fmla="*/ 8 w 160"/>
              <a:gd name="T11" fmla="*/ 80 h 160"/>
              <a:gd name="T12" fmla="*/ 80 w 160"/>
              <a:gd name="T13" fmla="*/ 8 h 160"/>
              <a:gd name="T14" fmla="*/ 152 w 160"/>
              <a:gd name="T15" fmla="*/ 80 h 160"/>
              <a:gd name="T16" fmla="*/ 80 w 160"/>
              <a:gd name="T17" fmla="*/ 152 h 160"/>
              <a:gd name="T18" fmla="*/ 8 w 160"/>
              <a:gd name="T19" fmla="*/ 80 h 160"/>
              <a:gd name="T20" fmla="*/ 83 w 160"/>
              <a:gd name="T21" fmla="*/ 118 h 160"/>
              <a:gd name="T22" fmla="*/ 105 w 160"/>
              <a:gd name="T23" fmla="*/ 95 h 160"/>
              <a:gd name="T24" fmla="*/ 105 w 160"/>
              <a:gd name="T25" fmla="*/ 89 h 160"/>
              <a:gd name="T26" fmla="*/ 100 w 160"/>
              <a:gd name="T27" fmla="*/ 89 h 160"/>
              <a:gd name="T28" fmla="*/ 84 w 160"/>
              <a:gd name="T29" fmla="*/ 105 h 160"/>
              <a:gd name="T30" fmla="*/ 84 w 160"/>
              <a:gd name="T31" fmla="*/ 45 h 160"/>
              <a:gd name="T32" fmla="*/ 80 w 160"/>
              <a:gd name="T33" fmla="*/ 41 h 160"/>
              <a:gd name="T34" fmla="*/ 76 w 160"/>
              <a:gd name="T35" fmla="*/ 45 h 160"/>
              <a:gd name="T36" fmla="*/ 76 w 160"/>
              <a:gd name="T37" fmla="*/ 105 h 160"/>
              <a:gd name="T38" fmla="*/ 60 w 160"/>
              <a:gd name="T39" fmla="*/ 89 h 160"/>
              <a:gd name="T40" fmla="*/ 55 w 160"/>
              <a:gd name="T41" fmla="*/ 89 h 160"/>
              <a:gd name="T42" fmla="*/ 55 w 160"/>
              <a:gd name="T43" fmla="*/ 95 h 160"/>
              <a:gd name="T44" fmla="*/ 77 w 160"/>
              <a:gd name="T45" fmla="*/ 118 h 160"/>
              <a:gd name="T46" fmla="*/ 80 w 160"/>
              <a:gd name="T47" fmla="*/ 119 h 160"/>
              <a:gd name="T48" fmla="*/ 83 w 160"/>
              <a:gd name="T49" fmla="*/ 11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0" h="160">
                <a:moveTo>
                  <a:pt x="160" y="80"/>
                </a:moveTo>
                <a:cubicBezTo>
                  <a:pt x="160" y="36"/>
                  <a:pt x="124" y="0"/>
                  <a:pt x="80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0" y="160"/>
                </a:cubicBezTo>
                <a:cubicBezTo>
                  <a:pt x="124" y="160"/>
                  <a:pt x="160" y="124"/>
                  <a:pt x="160" y="80"/>
                </a:cubicBezTo>
                <a:close/>
                <a:moveTo>
                  <a:pt x="8" y="80"/>
                </a:moveTo>
                <a:cubicBezTo>
                  <a:pt x="8" y="40"/>
                  <a:pt x="40" y="8"/>
                  <a:pt x="80" y="8"/>
                </a:cubicBezTo>
                <a:cubicBezTo>
                  <a:pt x="120" y="8"/>
                  <a:pt x="152" y="40"/>
                  <a:pt x="152" y="80"/>
                </a:cubicBezTo>
                <a:cubicBezTo>
                  <a:pt x="152" y="120"/>
                  <a:pt x="120" y="152"/>
                  <a:pt x="80" y="152"/>
                </a:cubicBezTo>
                <a:cubicBezTo>
                  <a:pt x="40" y="152"/>
                  <a:pt x="8" y="120"/>
                  <a:pt x="8" y="80"/>
                </a:cubicBezTo>
                <a:close/>
                <a:moveTo>
                  <a:pt x="83" y="118"/>
                </a:moveTo>
                <a:cubicBezTo>
                  <a:pt x="105" y="95"/>
                  <a:pt x="105" y="95"/>
                  <a:pt x="105" y="95"/>
                </a:cubicBezTo>
                <a:cubicBezTo>
                  <a:pt x="107" y="94"/>
                  <a:pt x="107" y="91"/>
                  <a:pt x="105" y="89"/>
                </a:cubicBezTo>
                <a:cubicBezTo>
                  <a:pt x="104" y="88"/>
                  <a:pt x="101" y="88"/>
                  <a:pt x="100" y="89"/>
                </a:cubicBezTo>
                <a:cubicBezTo>
                  <a:pt x="84" y="105"/>
                  <a:pt x="84" y="105"/>
                  <a:pt x="84" y="105"/>
                </a:cubicBezTo>
                <a:cubicBezTo>
                  <a:pt x="84" y="45"/>
                  <a:pt x="84" y="45"/>
                  <a:pt x="84" y="45"/>
                </a:cubicBezTo>
                <a:cubicBezTo>
                  <a:pt x="84" y="43"/>
                  <a:pt x="82" y="41"/>
                  <a:pt x="80" y="41"/>
                </a:cubicBezTo>
                <a:cubicBezTo>
                  <a:pt x="78" y="41"/>
                  <a:pt x="76" y="43"/>
                  <a:pt x="76" y="45"/>
                </a:cubicBezTo>
                <a:cubicBezTo>
                  <a:pt x="76" y="105"/>
                  <a:pt x="76" y="105"/>
                  <a:pt x="76" y="105"/>
                </a:cubicBezTo>
                <a:cubicBezTo>
                  <a:pt x="60" y="89"/>
                  <a:pt x="60" y="89"/>
                  <a:pt x="60" y="89"/>
                </a:cubicBezTo>
                <a:cubicBezTo>
                  <a:pt x="59" y="88"/>
                  <a:pt x="56" y="88"/>
                  <a:pt x="55" y="89"/>
                </a:cubicBezTo>
                <a:cubicBezTo>
                  <a:pt x="53" y="91"/>
                  <a:pt x="53" y="94"/>
                  <a:pt x="55" y="95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8" y="118"/>
                  <a:pt x="79" y="119"/>
                  <a:pt x="80" y="119"/>
                </a:cubicBezTo>
                <a:cubicBezTo>
                  <a:pt x="81" y="119"/>
                  <a:pt x="82" y="118"/>
                  <a:pt x="83" y="1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79082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Left - Large Block R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391" y="946704"/>
            <a:ext cx="4067176" cy="2120055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F52203-2C14-4717-BDF2-20F053042FF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7B713C3-2086-489D-AC25-4BB8AA218C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852" y="3392054"/>
            <a:ext cx="3879851" cy="25192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elit. Cras </a:t>
            </a:r>
            <a:r>
              <a:rPr lang="en-US" err="1"/>
              <a:t>volutpat</a:t>
            </a:r>
            <a:r>
              <a:rPr lang="en-US"/>
              <a:t> vestibulum mauris,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2951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Left - Narrow Block R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37" y="946704"/>
            <a:ext cx="5991417" cy="1249845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8124823" y="0"/>
            <a:ext cx="406717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5011AF5-4E5D-4C3C-86E8-9F3CA954AAD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852" y="2769251"/>
            <a:ext cx="5991416" cy="324941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elit. Cras </a:t>
            </a:r>
            <a:r>
              <a:rPr lang="en-US" err="1"/>
              <a:t>volutpat</a:t>
            </a:r>
            <a:r>
              <a:rPr lang="en-US"/>
              <a:t> vestibulum mauris,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C935E107-815C-C28D-8C43-AA80E6EA4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0855" y="6356350"/>
            <a:ext cx="2743200" cy="365125"/>
          </a:xfrm>
        </p:spPr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96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97157-CC71-C062-439C-EA867483C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CC95B-2534-C1D4-5B10-1060E5DC1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59C94-7EDE-D354-4064-4B0231BF79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63AD19-8530-44C9-A525-DBD82388212F}" type="datetimeFigureOut">
              <a:rPr lang="en-US" smtClean="0"/>
              <a:t>9/24/25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2225F-DCF1-F05A-9826-0A77A48F5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77B81-D5E1-AD25-762D-474872D3A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5230-A127-4ECB-9ED4-8C50AF2C5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01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Left - Title Above Bloc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4"/>
            <a:ext cx="406717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2028825" y="3429000"/>
            <a:ext cx="4067176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A2D9993-96B7-4F61-8127-49372BACA4F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97919" y="1206010"/>
            <a:ext cx="3879851" cy="501677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elit. Cras </a:t>
            </a:r>
            <a:r>
              <a:rPr lang="en-US" err="1"/>
              <a:t>volutpat</a:t>
            </a:r>
            <a:r>
              <a:rPr lang="en-US"/>
              <a:t> vestibulum mauris,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5A6E1B2A-9016-0216-BB3C-DB0AAB812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0855" y="6356350"/>
            <a:ext cx="2743200" cy="365125"/>
          </a:xfrm>
        </p:spPr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19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Left - 2 Blocks Stagge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36ECCE5-3523-4521-9B1C-56EDA156BB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9176" y="2919415"/>
            <a:ext cx="3173413" cy="320357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elit. Cras </a:t>
            </a:r>
            <a:r>
              <a:rPr lang="en-US" err="1"/>
              <a:t>volutpat</a:t>
            </a:r>
            <a:r>
              <a:rPr lang="en-US"/>
              <a:t> vestibulum mauris,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8129230" y="549276"/>
            <a:ext cx="3043596" cy="4022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CB8A838-8474-4258-BDA9-321177FC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825" y="946704"/>
            <a:ext cx="5323321" cy="124984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314F3153-180A-42A8-87DD-AEA6183E2F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85634" y="3429000"/>
            <a:ext cx="3043596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5C6798B4-B4CF-3065-B2A0-9861B27EDB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40855" y="6356350"/>
            <a:ext cx="2743200" cy="365125"/>
          </a:xfrm>
        </p:spPr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536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Left - 2 Blocks Staggered Al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733" y="946704"/>
            <a:ext cx="4173922" cy="1249845"/>
          </a:xfrm>
        </p:spPr>
        <p:txBody>
          <a:bodyPr anchor="t" anchorCtr="0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6085842" y="568960"/>
            <a:ext cx="6106159" cy="4003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3058160" y="4572000"/>
            <a:ext cx="5069840" cy="228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17153D-9F64-427B-A86A-225804AEA4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6949" y="2724150"/>
            <a:ext cx="3879851" cy="13195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elit. Cras </a:t>
            </a:r>
            <a:r>
              <a:rPr lang="en-US" err="1"/>
              <a:t>volutpat</a:t>
            </a:r>
            <a:r>
              <a:rPr lang="en-US"/>
              <a:t> vestibulum mauris,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4D870774-D94F-5DE3-5578-004162089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0855" y="6356350"/>
            <a:ext cx="2743200" cy="365125"/>
          </a:xfrm>
        </p:spPr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1877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Images Stagge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332" y="3444240"/>
            <a:ext cx="4227686" cy="3413760"/>
          </a:xfrm>
        </p:spPr>
        <p:txBody>
          <a:bodyPr anchor="ctr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3037840" y="0"/>
            <a:ext cx="3058160" cy="34442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*OPTIONAL* Click icon to insert photo (this text will not appear in presentation mode)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085840" y="3444240"/>
            <a:ext cx="3048000" cy="3413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*OPTIONAL* Click icon to insert photo (this text will not appear in presentation mode)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EB08AF2B-9319-4541-AA19-78303FAF9F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33840" y="3444240"/>
            <a:ext cx="3048000" cy="3413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*OPTIONAL* Click icon to insert photo (this text will not appear in presentation mode)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B5C2248-71C6-4907-86BB-94F087D908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94551" y="0"/>
            <a:ext cx="4137556" cy="3429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elit. Cras </a:t>
            </a:r>
            <a:r>
              <a:rPr lang="en-US" err="1"/>
              <a:t>volutpat</a:t>
            </a:r>
            <a:r>
              <a:rPr lang="en-US"/>
              <a:t> vestibulum mauris,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D56A2D28-9ED2-2AF9-9883-057979FB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0855" y="6356350"/>
            <a:ext cx="2743200" cy="365125"/>
          </a:xfrm>
        </p:spPr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03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Right - Narrow Block Lef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1016000" y="0"/>
            <a:ext cx="3058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A3C448-7127-4C1F-83F9-532BB7FF5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0" y="789710"/>
            <a:ext cx="6114221" cy="1406839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76545C7-52B4-48BA-8325-AE6ADF326E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67300" y="2597728"/>
            <a:ext cx="6114221" cy="347056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elit. Cras </a:t>
            </a:r>
            <a:r>
              <a:rPr lang="en-US" err="1"/>
              <a:t>volutpat</a:t>
            </a:r>
            <a:r>
              <a:rPr lang="en-US"/>
              <a:t> vestibulum mauris,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7D6D7C25-D160-68AA-C43B-DBCA0B31DEF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40855" y="6356350"/>
            <a:ext cx="2743200" cy="365125"/>
          </a:xfrm>
        </p:spPr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494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Right - Two Blocks Stack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43B44CB7-8865-4225-8490-953C9C55134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10312" y="3429002"/>
            <a:ext cx="4885689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975DCF0-B58E-4E01-B5DD-E877186DC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841" y="946702"/>
            <a:ext cx="4079681" cy="176920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E9354BC-A38D-49AC-B33C-37DBC74E764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10312" y="2"/>
            <a:ext cx="4885689" cy="3428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A9D8E24-030E-4417-BB5C-76E4A3A44A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01840" y="3169779"/>
            <a:ext cx="4079680" cy="302630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elit. Cras </a:t>
            </a:r>
            <a:r>
              <a:rPr lang="en-US" err="1"/>
              <a:t>volutpat</a:t>
            </a:r>
            <a:r>
              <a:rPr lang="en-US"/>
              <a:t> vestibulum mauris,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56A115F8-98B3-0017-328B-A3E60130F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0855" y="6356350"/>
            <a:ext cx="2743200" cy="365125"/>
          </a:xfrm>
        </p:spPr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Left - 4 Imag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071623" y="3413760"/>
            <a:ext cx="3058155" cy="34442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*OPTIONAL* Click icon to insert photo (this text will not appear in presentation mode)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912F67D-36EF-416D-A3B2-F0DB4EA9A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391" y="946704"/>
            <a:ext cx="4067176" cy="2120055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8D5E58-E546-4A14-96AA-06B9AE938D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852" y="3392054"/>
            <a:ext cx="3879851" cy="25192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elit. Cras </a:t>
            </a:r>
            <a:r>
              <a:rPr lang="en-US" err="1"/>
              <a:t>volutpat</a:t>
            </a:r>
            <a:r>
              <a:rPr lang="en-US"/>
              <a:t> vestibulum mauris,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37D27DF3-AF72-4375-996B-3023F3A9236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33839" y="0"/>
            <a:ext cx="3058155" cy="3413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*OPTIONAL* Click icon to insert photo (this text will not appear in presentation mode)</a:t>
            </a: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3DE49E69-046C-4A19-8730-8EA5E7BCA0D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133839" y="3413760"/>
            <a:ext cx="3054095" cy="3444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*OPTIONAL* Click icon to insert photo (this text will not appear in presentation mode)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9A724A00-B570-4D69-B59D-06FF7A3FCF0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71623" y="0"/>
            <a:ext cx="3058155" cy="3413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*OPTIONAL* Click icon to insert photo (this text will not appear in presentation mode)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6F1F141D-88E9-ADB8-64A3-1BBB5D118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0855" y="6356350"/>
            <a:ext cx="2743200" cy="365125"/>
          </a:xfrm>
        </p:spPr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572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Left - 3 Imag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9133840" y="0"/>
            <a:ext cx="3058159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*OPTIONAL* Click icon to insert photo (this text will not appear in presentation mode)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085840" y="3413760"/>
            <a:ext cx="3048000" cy="3444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*OPTIONAL* Click icon to insert photo (this text will not appear in presentation mode)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6085840" y="0"/>
            <a:ext cx="3048000" cy="3413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*OPTIONAL* Click icon to insert photo (this text will not appear in presentation mode)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A606557-5974-4B3B-B554-621664B2C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391" y="946704"/>
            <a:ext cx="4067176" cy="2120055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43CD060-4B36-4BA5-9422-11AA82201FA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852" y="3392054"/>
            <a:ext cx="3879851" cy="25192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elit. Cras </a:t>
            </a:r>
            <a:r>
              <a:rPr lang="en-US" err="1"/>
              <a:t>volutpat</a:t>
            </a:r>
            <a:r>
              <a:rPr lang="en-US"/>
              <a:t> vestibulum mauris,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98769354-6D1D-8DEC-775D-A819E87D6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0855" y="6356350"/>
            <a:ext cx="2743200" cy="365125"/>
          </a:xfrm>
        </p:spPr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24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Left - 3 Images Al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6085840" y="0"/>
            <a:ext cx="6106160" cy="34137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085840" y="3413760"/>
            <a:ext cx="3048000" cy="34442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*OPTIONAL* Click icon to insert photo (this text will not appear in presentation mode)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9133840" y="3413760"/>
            <a:ext cx="3058160" cy="34442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*OPTIONAL* Click icon to insert photo (this text will not appear in presentation mode)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D9957A-6A99-4B06-A04D-FC36140D6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391" y="946704"/>
            <a:ext cx="4067176" cy="2120055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A974210-0FF5-4C25-923E-EA6BE68A202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852" y="3392054"/>
            <a:ext cx="3879851" cy="251924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elit. Cras </a:t>
            </a:r>
            <a:r>
              <a:rPr lang="en-US" err="1"/>
              <a:t>volutpat</a:t>
            </a:r>
            <a:r>
              <a:rPr lang="en-US"/>
              <a:t> vestibulum mauris,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A385E792-12FC-ED46-4F64-5CC19F3EE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0855" y="6356350"/>
            <a:ext cx="2743200" cy="365125"/>
          </a:xfrm>
        </p:spPr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427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ext Below - 2 Images To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0" y="0"/>
            <a:ext cx="6096000" cy="34417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*REQUIRED*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28" hasCustomPrompt="1"/>
          </p:nvPr>
        </p:nvSpPr>
        <p:spPr>
          <a:xfrm>
            <a:off x="6096000" y="0"/>
            <a:ext cx="6096000" cy="34417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*REQUIRED*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73C666D-1118-4B50-A909-F1F6C3F1A53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01651" y="3944203"/>
            <a:ext cx="5056188" cy="74673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here to change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17224F2-51A2-41CE-8FAD-248A9EC7838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1651" y="4841383"/>
            <a:ext cx="5056188" cy="1248987"/>
          </a:xfrm>
        </p:spPr>
        <p:txBody>
          <a:bodyPr>
            <a:normAutofit/>
          </a:bodyPr>
          <a:lstStyle>
            <a:lvl1pPr marL="0" marR="0" indent="0" algn="l" defTabSz="9143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2"/>
                </a:solidFill>
              </a:defRPr>
            </a:lvl1pPr>
          </a:lstStyle>
          <a:p>
            <a:pPr marL="0" marR="0" lvl="0" indent="0" algn="l" defTabSz="914308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Lorem ipsum dolor sit amet,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consectetur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adipiscing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elit. Cras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volutpat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vestibulum mauris,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nec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viverra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sapien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23B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6F3C0CF-A14C-4A7F-9BAF-6B709E2BF27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34163" y="3944203"/>
            <a:ext cx="5056188" cy="74673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here to change title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82C5AB8-6E34-45A6-A872-673715848AB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34163" y="4841383"/>
            <a:ext cx="5056188" cy="1248987"/>
          </a:xfrm>
        </p:spPr>
        <p:txBody>
          <a:bodyPr>
            <a:normAutofit/>
          </a:bodyPr>
          <a:lstStyle>
            <a:lvl1pPr marL="0" marR="0" indent="0" algn="l" defTabSz="914308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2"/>
                </a:solidFill>
              </a:defRPr>
            </a:lvl1pPr>
          </a:lstStyle>
          <a:p>
            <a:pPr marL="0" marR="0" lvl="0" indent="0" algn="l" defTabSz="914308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Lorem ipsum dolor sit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amet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consectetur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adipiscing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elit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Cras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volutpat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vestibulum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mauris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nec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viverra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sapien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23B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C1521D3D-29CF-DE59-3678-7C239825C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0855" y="6356350"/>
            <a:ext cx="2743200" cy="365125"/>
          </a:xfrm>
        </p:spPr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41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8650F-A1F2-D937-CD2F-41C26F69F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6845B1-EB75-1E98-145A-44A44B514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25CC7-4E32-27FF-ADE4-CCE547E5D1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63AD19-8530-44C9-A525-DBD82388212F}" type="datetimeFigureOut">
              <a:rPr lang="en-US" smtClean="0"/>
              <a:t>9/24/25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6E8CA-FEA5-83E9-B6AF-5CE723B8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E643D-ACB3-D09B-8D58-09A7B106D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5230-A127-4ECB-9ED4-8C50AF2C5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531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ext Right - 2 Images Lef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0" y="0"/>
            <a:ext cx="6096000" cy="34163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2"/>
              </a:gs>
            </a:gsLst>
            <a:lin ang="5400000" scaled="1"/>
            <a:tileRect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*REQUIRED*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28" hasCustomPrompt="1"/>
          </p:nvPr>
        </p:nvSpPr>
        <p:spPr>
          <a:xfrm>
            <a:off x="0" y="3416300"/>
            <a:ext cx="6096000" cy="344170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*REQUIRED*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C81FF7BE-1889-43B3-ADA7-AC01D48A54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16203" y="619539"/>
            <a:ext cx="5056188" cy="84317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here to change title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64CBDF18-AB4F-4A16-BBAC-CE7420D9859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16203" y="1613153"/>
            <a:ext cx="5056188" cy="1248987"/>
          </a:xfrm>
        </p:spPr>
        <p:txBody>
          <a:bodyPr>
            <a:normAutofit/>
          </a:bodyPr>
          <a:lstStyle>
            <a:lvl1pPr marL="0" marR="0" indent="0" algn="l" defTabSz="914308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2"/>
                </a:solidFill>
              </a:defRPr>
            </a:lvl1pPr>
          </a:lstStyle>
          <a:p>
            <a:pPr marL="0" marR="0" lvl="0" indent="0" algn="l" defTabSz="914308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Lorem ipsum dolor sit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amet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consectetur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adipiscing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elit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Cras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volutpat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vestibulum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mauris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nec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viverra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sapien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23B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4073CD7F-C19A-4FCB-A9A0-3444A43C142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16203" y="3991556"/>
            <a:ext cx="5056188" cy="84317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here to change title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CDE4D3EC-884A-4182-926D-B58BF775246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16203" y="4985170"/>
            <a:ext cx="5056188" cy="1248987"/>
          </a:xfrm>
        </p:spPr>
        <p:txBody>
          <a:bodyPr>
            <a:normAutofit/>
          </a:bodyPr>
          <a:lstStyle>
            <a:lvl1pPr marL="0" marR="0" indent="0" algn="l" defTabSz="914308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2"/>
                </a:solidFill>
              </a:defRPr>
            </a:lvl1pPr>
          </a:lstStyle>
          <a:p>
            <a:pPr marL="0" marR="0" lvl="0" indent="0" algn="l" defTabSz="914308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Lorem ipsum dolor sit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amet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consectetur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adipiscing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elit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Cras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volutpat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vestibulum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mauris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nec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viverra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sapien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23B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4DA6103F-90A1-4220-494C-68A0DB672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0855" y="6356350"/>
            <a:ext cx="2743200" cy="365125"/>
          </a:xfrm>
        </p:spPr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009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ell Phone Mocku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55251FD-5E23-C64A-B6BF-363058C4972C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898651" y="1222219"/>
            <a:ext cx="2109548" cy="371192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1EF0ECD-E3D7-4875-8324-5EA4D2779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322" y="946702"/>
            <a:ext cx="4064159" cy="1687316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BA783AC-30F8-47E9-8870-740D867FB9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1694" y="3078177"/>
            <a:ext cx="4064157" cy="13195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elit. Cras </a:t>
            </a:r>
            <a:r>
              <a:rPr lang="en-US" err="1"/>
              <a:t>volutpat</a:t>
            </a:r>
            <a:r>
              <a:rPr lang="en-US"/>
              <a:t> vestibulum mauris,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7495BB6-D039-4686-9BF5-25EBC0666C24}"/>
              </a:ext>
            </a:extLst>
          </p:cNvPr>
          <p:cNvGrpSpPr/>
          <p:nvPr userDrawn="1"/>
        </p:nvGrpSpPr>
        <p:grpSpPr>
          <a:xfrm>
            <a:off x="4675417" y="-2068118"/>
            <a:ext cx="6506105" cy="11121547"/>
            <a:chOff x="4675416" y="-2068118"/>
            <a:chExt cx="6506105" cy="1112154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9AA0442-9148-4814-94A6-7044FCEB1B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75416" y="-2068118"/>
              <a:ext cx="6506105" cy="11121547"/>
            </a:xfrm>
            <a:prstGeom prst="rect">
              <a:avLst/>
            </a:prstGeom>
            <a:effectLst/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892A808-AF0F-458F-B47B-4430B9CDF2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4091" y="623455"/>
              <a:ext cx="2388867" cy="4870248"/>
            </a:xfrm>
            <a:prstGeom prst="rect">
              <a:avLst/>
            </a:prstGeom>
            <a:effectLst/>
          </p:spPr>
        </p:pic>
      </p:grp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CA75AD04-A148-C590-4FA9-582533744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0855" y="6356350"/>
            <a:ext cx="2743200" cy="365125"/>
          </a:xfrm>
        </p:spPr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487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ptop Mocku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6E8CE5C-F9F3-434D-AC0B-6AB02A33069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110474" y="810689"/>
            <a:ext cx="7696063" cy="482056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A683387-4028-430F-8642-70306E10A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322" y="946702"/>
            <a:ext cx="4064159" cy="1687316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51E189D-403F-4C20-8395-E867387C7E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1694" y="3078177"/>
            <a:ext cx="4064157" cy="13195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elit. Cras </a:t>
            </a:r>
            <a:r>
              <a:rPr lang="en-US" err="1"/>
              <a:t>volutpat</a:t>
            </a:r>
            <a:r>
              <a:rPr lang="en-US"/>
              <a:t> vestibulum mauris,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205307-90D6-4FE5-B473-90AD42BEF5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75" y="356459"/>
            <a:ext cx="10058400" cy="6030254"/>
          </a:xfrm>
          <a:prstGeom prst="rect">
            <a:avLst/>
          </a:prstGeom>
          <a:effectLst/>
        </p:spPr>
      </p:pic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2D2C5DF7-3CCF-BF95-2CD9-09356C35F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0855" y="6356350"/>
            <a:ext cx="2743200" cy="365125"/>
          </a:xfrm>
        </p:spPr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11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ide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E89130-46DD-4D27-B764-E36966867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926" y="1015634"/>
            <a:ext cx="2779755" cy="27435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CFA13D58-9B92-4269-BFB0-4891231F7213}"/>
              </a:ext>
            </a:extLst>
          </p:cNvPr>
          <p:cNvSpPr>
            <a:spLocks noGrp="1"/>
          </p:cNvSpPr>
          <p:nvPr>
            <p:ph type="media" sz="quarter" idx="16" hasCustomPrompt="1"/>
          </p:nvPr>
        </p:nvSpPr>
        <p:spPr>
          <a:xfrm>
            <a:off x="3698241" y="601902"/>
            <a:ext cx="7909617" cy="56541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insert video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2860493C-724A-D5DA-59B8-188E6895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085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255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- Dark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525A204-8618-4E43-B2D4-09CBB9C809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8657" y="2986692"/>
            <a:ext cx="9233315" cy="180794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9C20D9C-30E0-4378-AE4D-0625BF5BAC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78659" y="5235160"/>
            <a:ext cx="4285664" cy="998537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E051A4-444D-4AE9-AE41-4146AB9E2A0B}"/>
              </a:ext>
            </a:extLst>
          </p:cNvPr>
          <p:cNvSpPr/>
          <p:nvPr userDrawn="1"/>
        </p:nvSpPr>
        <p:spPr>
          <a:xfrm>
            <a:off x="1227693" y="740231"/>
            <a:ext cx="10964307" cy="61177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9" name="Freeform 16">
            <a:extLst>
              <a:ext uri="{FF2B5EF4-FFF2-40B4-BE49-F238E27FC236}">
                <a16:creationId xmlns:a16="http://schemas.microsoft.com/office/drawing/2014/main" id="{69F99DA3-C0A8-45C6-93B6-6576A9BA82F5}"/>
              </a:ext>
            </a:extLst>
          </p:cNvPr>
          <p:cNvSpPr/>
          <p:nvPr userDrawn="1"/>
        </p:nvSpPr>
        <p:spPr>
          <a:xfrm rot="16200000" flipH="1" flipV="1">
            <a:off x="1901819" y="1209340"/>
            <a:ext cx="1068080" cy="914400"/>
          </a:xfrm>
          <a:custGeom>
            <a:avLst/>
            <a:gdLst>
              <a:gd name="connsiteX0" fmla="*/ 0 w 1068080"/>
              <a:gd name="connsiteY0" fmla="*/ 914400 h 914400"/>
              <a:gd name="connsiteX1" fmla="*/ 0 w 1068080"/>
              <a:gd name="connsiteY1" fmla="*/ 0 h 914400"/>
              <a:gd name="connsiteX2" fmla="*/ 914400 w 1068080"/>
              <a:gd name="connsiteY2" fmla="*/ 0 h 914400"/>
              <a:gd name="connsiteX3" fmla="*/ 914400 w 1068080"/>
              <a:gd name="connsiteY3" fmla="*/ 760720 h 914400"/>
              <a:gd name="connsiteX4" fmla="*/ 1068080 w 1068080"/>
              <a:gd name="connsiteY4" fmla="*/ 914400 h 914400"/>
              <a:gd name="connsiteX5" fmla="*/ 914400 w 1068080"/>
              <a:gd name="connsiteY5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080" h="914400">
                <a:moveTo>
                  <a:pt x="0" y="914400"/>
                </a:moveTo>
                <a:lnTo>
                  <a:pt x="0" y="0"/>
                </a:lnTo>
                <a:lnTo>
                  <a:pt x="914400" y="0"/>
                </a:lnTo>
                <a:lnTo>
                  <a:pt x="914400" y="760720"/>
                </a:lnTo>
                <a:lnTo>
                  <a:pt x="1068080" y="914400"/>
                </a:lnTo>
                <a:lnTo>
                  <a:pt x="914400" y="914400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  <a:effectLst>
            <a:outerShdw blurRad="508000" dist="2540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1800"/>
          </a:p>
        </p:txBody>
      </p:sp>
      <p:pic>
        <p:nvPicPr>
          <p:cNvPr id="11" name="Graphic 10" descr="Open quotation mark">
            <a:extLst>
              <a:ext uri="{FF2B5EF4-FFF2-40B4-BE49-F238E27FC236}">
                <a16:creationId xmlns:a16="http://schemas.microsoft.com/office/drawing/2014/main" id="{D6A8A1A5-2A5B-4296-AC76-6506333DB6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78659" y="1132500"/>
            <a:ext cx="914400" cy="914400"/>
          </a:xfrm>
          <a:prstGeom prst="rect">
            <a:avLst/>
          </a:prstGeom>
        </p:spPr>
      </p:pic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B690013C-771F-C7AA-54DE-234B3581B11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40855" y="6356350"/>
            <a:ext cx="2743200" cy="365125"/>
          </a:xfrm>
        </p:spPr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64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- 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525A204-8618-4E43-B2D4-09CBB9C809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8657" y="2986692"/>
            <a:ext cx="9233315" cy="180794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vestibulum.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A98849E3-096E-4208-8CC8-C34296CD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78659" y="5235160"/>
            <a:ext cx="4285664" cy="998537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88020C-2042-4563-95B9-9DA9C0A94C87}"/>
              </a:ext>
            </a:extLst>
          </p:cNvPr>
          <p:cNvSpPr/>
          <p:nvPr userDrawn="1"/>
        </p:nvSpPr>
        <p:spPr>
          <a:xfrm>
            <a:off x="1227693" y="740231"/>
            <a:ext cx="10964307" cy="61177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B64E7A92-A588-4A8D-82DD-2D1929A89C46}"/>
              </a:ext>
            </a:extLst>
          </p:cNvPr>
          <p:cNvSpPr/>
          <p:nvPr userDrawn="1"/>
        </p:nvSpPr>
        <p:spPr>
          <a:xfrm rot="16200000" flipH="1" flipV="1">
            <a:off x="1901819" y="1209340"/>
            <a:ext cx="1068080" cy="914400"/>
          </a:xfrm>
          <a:custGeom>
            <a:avLst/>
            <a:gdLst>
              <a:gd name="connsiteX0" fmla="*/ 0 w 1068080"/>
              <a:gd name="connsiteY0" fmla="*/ 914400 h 914400"/>
              <a:gd name="connsiteX1" fmla="*/ 0 w 1068080"/>
              <a:gd name="connsiteY1" fmla="*/ 0 h 914400"/>
              <a:gd name="connsiteX2" fmla="*/ 914400 w 1068080"/>
              <a:gd name="connsiteY2" fmla="*/ 0 h 914400"/>
              <a:gd name="connsiteX3" fmla="*/ 914400 w 1068080"/>
              <a:gd name="connsiteY3" fmla="*/ 760720 h 914400"/>
              <a:gd name="connsiteX4" fmla="*/ 1068080 w 1068080"/>
              <a:gd name="connsiteY4" fmla="*/ 914400 h 914400"/>
              <a:gd name="connsiteX5" fmla="*/ 914400 w 1068080"/>
              <a:gd name="connsiteY5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080" h="914400">
                <a:moveTo>
                  <a:pt x="0" y="914400"/>
                </a:moveTo>
                <a:lnTo>
                  <a:pt x="0" y="0"/>
                </a:lnTo>
                <a:lnTo>
                  <a:pt x="914400" y="0"/>
                </a:lnTo>
                <a:lnTo>
                  <a:pt x="914400" y="760720"/>
                </a:lnTo>
                <a:lnTo>
                  <a:pt x="1068080" y="914400"/>
                </a:lnTo>
                <a:lnTo>
                  <a:pt x="914400" y="914400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  <a:effectLst>
            <a:outerShdw blurRad="508000" dist="2540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1800"/>
          </a:p>
        </p:txBody>
      </p:sp>
      <p:pic>
        <p:nvPicPr>
          <p:cNvPr id="12" name="Graphic 11" descr="Open quotation mark">
            <a:extLst>
              <a:ext uri="{FF2B5EF4-FFF2-40B4-BE49-F238E27FC236}">
                <a16:creationId xmlns:a16="http://schemas.microsoft.com/office/drawing/2014/main" id="{9DB53F02-1F69-4458-B3C6-0A25F0695E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78659" y="1132500"/>
            <a:ext cx="914400" cy="914400"/>
          </a:xfrm>
          <a:prstGeom prst="rect">
            <a:avLst/>
          </a:prstGeom>
        </p:spPr>
      </p:pic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5E4C2B8D-8984-A22A-3BA1-678E8143363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4085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753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 Square Images with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56526" y="872532"/>
            <a:ext cx="9155869" cy="1249845"/>
          </a:xfrm>
        </p:spPr>
        <p:txBody>
          <a:bodyPr anchor="b" anchorCtr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70258" y="2566750"/>
            <a:ext cx="1910483" cy="1911096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977219" y="2566750"/>
            <a:ext cx="1910483" cy="1911096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152388" y="2566750"/>
            <a:ext cx="1910483" cy="1911096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312753" y="2566750"/>
            <a:ext cx="1910483" cy="1911096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CD5ECE9-07F3-4245-84D9-BB509B0F9DB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70257" y="4637541"/>
            <a:ext cx="1910483" cy="56936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74C235B5-7F90-46E0-A3AA-EB61192441D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468549" y="2566750"/>
            <a:ext cx="1910483" cy="1911096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Content Placeholder 14">
            <a:extLst>
              <a:ext uri="{FF2B5EF4-FFF2-40B4-BE49-F238E27FC236}">
                <a16:creationId xmlns:a16="http://schemas.microsoft.com/office/drawing/2014/main" id="{A2BF56E3-24FE-4090-AC43-F40809F9F0F3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2977219" y="4637541"/>
            <a:ext cx="1910483" cy="56936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25" name="Content Placeholder 14">
            <a:extLst>
              <a:ext uri="{FF2B5EF4-FFF2-40B4-BE49-F238E27FC236}">
                <a16:creationId xmlns:a16="http://schemas.microsoft.com/office/drawing/2014/main" id="{695DE721-A52E-435D-8CB6-736F09A01DF5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5152387" y="4637541"/>
            <a:ext cx="1910483" cy="56936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26" name="Content Placeholder 14">
            <a:extLst>
              <a:ext uri="{FF2B5EF4-FFF2-40B4-BE49-F238E27FC236}">
                <a16:creationId xmlns:a16="http://schemas.microsoft.com/office/drawing/2014/main" id="{0E3B311D-D4B0-4355-9B29-4458B22A9C8C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7312753" y="4637541"/>
            <a:ext cx="1910483" cy="56936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28" name="Content Placeholder 14">
            <a:extLst>
              <a:ext uri="{FF2B5EF4-FFF2-40B4-BE49-F238E27FC236}">
                <a16:creationId xmlns:a16="http://schemas.microsoft.com/office/drawing/2014/main" id="{4B108C69-1D3E-4E22-AFFE-2452F52BA1E6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9468549" y="4637541"/>
            <a:ext cx="1910483" cy="56936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578E3897-93AE-537D-CD6B-0EC8907E0F9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>
          <a:xfrm>
            <a:off x="140855" y="6356350"/>
            <a:ext cx="2743200" cy="365125"/>
          </a:xfrm>
        </p:spPr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478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Left - Large Photo R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946704"/>
            <a:ext cx="4067176" cy="2002975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5C20C475-CFD8-44C2-886A-7185769DC73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9963" y="1125538"/>
            <a:ext cx="5072863" cy="573246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9EFEDB9-3479-45FE-8C8E-D8EE7603C0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9175" y="3360762"/>
            <a:ext cx="3879851" cy="225337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elit. Cras </a:t>
            </a:r>
            <a:r>
              <a:rPr lang="en-US" err="1"/>
              <a:t>volutpat</a:t>
            </a:r>
            <a:r>
              <a:rPr lang="en-US"/>
              <a:t> vestibulum mauris,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CBCBAFA4-E022-AA6C-088F-8D71B904ABA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40855" y="6356350"/>
            <a:ext cx="2743200" cy="365125"/>
          </a:xfrm>
        </p:spPr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093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9421" y="946704"/>
            <a:ext cx="4066580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016000" y="0"/>
            <a:ext cx="5080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88E13BB3-F4B5-7E39-73A8-079605F8085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40855" y="6356350"/>
            <a:ext cx="2743200" cy="365125"/>
          </a:xfrm>
        </p:spPr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514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E12FC-7186-04D1-2424-088B50901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B8818C-E499-BFF2-90AF-B1FEDBAABA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423A1-B1E0-B821-1741-63268CC7A3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63AD19-8530-44C9-A525-DBD82388212F}" type="datetimeFigureOut">
              <a:rPr lang="en-US" smtClean="0"/>
              <a:t>9/24/25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5329A-74CF-BCD1-886B-7617A8946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74A47-A2B2-088A-EE64-756062030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5230-A127-4ECB-9ED4-8C50AF2C5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18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8739B-AB26-6E26-F13F-72635C8AF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B7BEC-FA86-D218-DEA7-ED3F6CB102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4755B1-F699-2CCE-AE55-8A02D04F6A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626E72-4EA4-3B8E-AB9F-9E7BC34627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63AD19-8530-44C9-A525-DBD82388212F}" type="datetimeFigureOut">
              <a:rPr lang="en-US" smtClean="0"/>
              <a:t>9/24/25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8229E3-E050-0953-9D98-A5799DD2E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4CAEB9-63B0-8EC1-B58F-39783ED0B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5230-A127-4ECB-9ED4-8C50AF2C5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344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97157-CC71-C062-439C-EA867483C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CC95B-2534-C1D4-5B10-1060E5DC1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59C94-7EDE-D354-4064-4B0231BF79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63AD19-8530-44C9-A525-DBD82388212F}" type="datetimeFigureOut">
              <a:rPr lang="en-US" smtClean="0"/>
              <a:t>9/24/25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2225F-DCF1-F05A-9826-0A77A48F5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77B81-D5E1-AD25-762D-474872D3A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5230-A127-4ECB-9ED4-8C50AF2C5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669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8650F-A1F2-D937-CD2F-41C26F69F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6845B1-EB75-1E98-145A-44A44B514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25CC7-4E32-27FF-ADE4-CCE547E5D1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63AD19-8530-44C9-A525-DBD82388212F}" type="datetimeFigureOut">
              <a:rPr lang="en-US" smtClean="0"/>
              <a:t>9/24/25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6E8CA-FEA5-83E9-B6AF-5CE723B8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E643D-ACB3-D09B-8D58-09A7B106D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5230-A127-4ECB-9ED4-8C50AF2C5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133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8739B-AB26-6E26-F13F-72635C8AF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B7BEC-FA86-D218-DEA7-ED3F6CB102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4755B1-F699-2CCE-AE55-8A02D04F6A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626E72-4EA4-3B8E-AB9F-9E7BC34627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63AD19-8530-44C9-A525-DBD82388212F}" type="datetimeFigureOut">
              <a:rPr lang="en-US" smtClean="0"/>
              <a:t>9/24/25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8229E3-E050-0953-9D98-A5799DD2E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4CAEB9-63B0-8EC1-B58F-39783ED0B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5230-A127-4ECB-9ED4-8C50AF2C5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918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B90F9-720A-1A2B-BA8C-1FE0DF19A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6DC1A-163C-F5F5-6F92-59637F42F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5A818E-F6DE-DE73-8FD1-DA15E98E8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12CB4D-6139-8AA4-A6CD-DF4A768C86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8E1AB4-412B-A055-81E9-C0A292B50A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D48C22-BBE8-F714-65C4-D0507E5090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63AD19-8530-44C9-A525-DBD82388212F}" type="datetimeFigureOut">
              <a:rPr lang="en-US" smtClean="0"/>
              <a:t>9/24/25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A78D93-3512-1E12-EE0C-98206E8D4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C0D868-5DA3-C5BE-19DF-27FE5D752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5230-A127-4ECB-9ED4-8C50AF2C5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575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BD51E-496D-A294-B2CB-43F3AB172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DE5E3E-AA71-14A5-02CB-087CD65254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63AD19-8530-44C9-A525-DBD82388212F}" type="datetimeFigureOut">
              <a:rPr lang="en-US" smtClean="0"/>
              <a:t>9/24/25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824F11-FE88-159F-88DD-8FFF50FD9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0EF9F4-82D1-0F15-282F-3D92AABDA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5230-A127-4ECB-9ED4-8C50AF2C5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8970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AD2460-3AEC-CCFB-2DDA-946F005698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63AD19-8530-44C9-A525-DBD82388212F}" type="datetimeFigureOut">
              <a:rPr lang="en-US" smtClean="0"/>
              <a:t>9/24/25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A2024F-04D8-31DF-8CF1-2437C14B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0F784-D6F7-1A64-A5C6-E90A2C3F0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5230-A127-4ECB-9ED4-8C50AF2C5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9073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E8618-C2A8-9E99-186A-1522DC783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C6459-855A-6296-18F4-FC54F65BE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50DE5D-5A03-7CD8-595B-A7D9C4962A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AD0DD7-F3A3-5989-7652-558D8312A3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63AD19-8530-44C9-A525-DBD82388212F}" type="datetimeFigureOut">
              <a:rPr lang="en-US" smtClean="0"/>
              <a:t>9/24/25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8E77D9-6B6E-06AF-E73E-15917214B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F22664-3A75-5B84-1330-A8343B9A7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5230-A127-4ECB-9ED4-8C50AF2C5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6613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103D1-1692-8360-45C0-7C9FE0043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F2BFEE-06E5-E9D1-4BC8-B518DA3D0E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B05688-D6B6-CFDC-BC28-082169850C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B0E768-D888-9A2B-9CEA-82085E9186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63AD19-8530-44C9-A525-DBD82388212F}" type="datetimeFigureOut">
              <a:rPr lang="en-US" smtClean="0"/>
              <a:t>9/24/25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6D7F8E-497C-423E-A580-A6553209E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8BBE49-5FB1-D82D-C63F-77039FE6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5230-A127-4ECB-9ED4-8C50AF2C5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185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CEE24-A318-05A0-3968-B402997D1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7A0178-A51D-5C91-DBD3-5B69D4F9EA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5727-AAFE-25CB-520B-419DC5F49F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63AD19-8530-44C9-A525-DBD82388212F}" type="datetimeFigureOut">
              <a:rPr lang="en-US" smtClean="0"/>
              <a:t>9/24/25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5DEE8-6814-1E05-B03B-35A73DDE2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92E73-BF5C-6D6C-25FF-02B3385BB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5230-A127-4ECB-9ED4-8C50AF2C5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263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F3515E-5FBC-26E8-0EB9-BE2C0D79C7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9D5B0F-815B-9788-81DB-6CBF1A29ED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F98D3-F743-4B46-CED8-3FEC198460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63AD19-8530-44C9-A525-DBD82388212F}" type="datetimeFigureOut">
              <a:rPr lang="en-US" smtClean="0"/>
              <a:t>9/24/25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181B9-D0C4-1815-C1E7-0EA3EF0B5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263BE-02BC-71C8-6090-231E93939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5230-A127-4ECB-9ED4-8C50AF2C5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3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B90F9-720A-1A2B-BA8C-1FE0DF19A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6DC1A-163C-F5F5-6F92-59637F42F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5A818E-F6DE-DE73-8FD1-DA15E98E8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12CB4D-6139-8AA4-A6CD-DF4A768C86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8E1AB4-412B-A055-81E9-C0A292B50A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D48C22-BBE8-F714-65C4-D0507E5090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63AD19-8530-44C9-A525-DBD82388212F}" type="datetimeFigureOut">
              <a:rPr lang="en-US" smtClean="0"/>
              <a:t>9/24/25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A78D93-3512-1E12-EE0C-98206E8D4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C0D868-5DA3-C5BE-19DF-27FE5D752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5230-A127-4ECB-9ED4-8C50AF2C5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762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A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38BD08B-D887-424D-8D86-06B4E6E065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845859" y="0"/>
            <a:ext cx="8346141" cy="6858000"/>
          </a:xfr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2"/>
              </a:gs>
            </a:gsLst>
            <a:lin ang="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*REQUIRED*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007AD83B-383F-CA28-436B-2DD54BC80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0855" y="6356350"/>
            <a:ext cx="2743200" cy="365125"/>
          </a:xfrm>
        </p:spPr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997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Right - Large Block Lef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9421" y="946702"/>
            <a:ext cx="4066580" cy="1810146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1016000" y="0"/>
            <a:ext cx="5080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E29A0-63F1-4D48-BC54-639046B1B4F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A4EA838-01AE-42D3-A2E5-DA12D68066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09421" y="3155611"/>
            <a:ext cx="4066580" cy="238538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elit. Cras </a:t>
            </a:r>
            <a:r>
              <a:rPr lang="en-US" err="1"/>
              <a:t>volutpat</a:t>
            </a:r>
            <a:r>
              <a:rPr lang="en-US"/>
              <a:t> vestibulum mauris,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19007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 - Dark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523D8C-2E8B-40DA-9F4A-85F642D64D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F3D003-5DED-4EF9-97EA-70394ED1AA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-1"/>
            <a:ext cx="12192000" cy="5505451"/>
          </a:xfrm>
        </p:spPr>
        <p:txBody>
          <a:bodyPr anchor="ctr">
            <a:normAutofit/>
          </a:bodyPr>
          <a:lstStyle>
            <a:lvl1pPr marL="0" indent="0" algn="ctr">
              <a:buNone/>
              <a:defRPr sz="8800" b="1">
                <a:solidFill>
                  <a:schemeClr val="bg1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Divider</a:t>
            </a:r>
          </a:p>
          <a:p>
            <a:pPr lvl="0"/>
            <a:r>
              <a:rPr lang="en-US"/>
              <a:t>Slide</a:t>
            </a:r>
          </a:p>
        </p:txBody>
      </p:sp>
      <p:sp>
        <p:nvSpPr>
          <p:cNvPr id="5" name="Freeform 27">
            <a:extLst>
              <a:ext uri="{FF2B5EF4-FFF2-40B4-BE49-F238E27FC236}">
                <a16:creationId xmlns:a16="http://schemas.microsoft.com/office/drawing/2014/main" id="{F752D3B8-F9BA-4373-8DB1-232407B8D7C8}"/>
              </a:ext>
            </a:extLst>
          </p:cNvPr>
          <p:cNvSpPr>
            <a:spLocks noEditPoints="1"/>
          </p:cNvSpPr>
          <p:nvPr/>
        </p:nvSpPr>
        <p:spPr bwMode="auto">
          <a:xfrm>
            <a:off x="5876459" y="5505451"/>
            <a:ext cx="439084" cy="442912"/>
          </a:xfrm>
          <a:custGeom>
            <a:avLst/>
            <a:gdLst>
              <a:gd name="T0" fmla="*/ 160 w 160"/>
              <a:gd name="T1" fmla="*/ 80 h 160"/>
              <a:gd name="T2" fmla="*/ 80 w 160"/>
              <a:gd name="T3" fmla="*/ 0 h 160"/>
              <a:gd name="T4" fmla="*/ 0 w 160"/>
              <a:gd name="T5" fmla="*/ 80 h 160"/>
              <a:gd name="T6" fmla="*/ 80 w 160"/>
              <a:gd name="T7" fmla="*/ 160 h 160"/>
              <a:gd name="T8" fmla="*/ 160 w 160"/>
              <a:gd name="T9" fmla="*/ 80 h 160"/>
              <a:gd name="T10" fmla="*/ 8 w 160"/>
              <a:gd name="T11" fmla="*/ 80 h 160"/>
              <a:gd name="T12" fmla="*/ 80 w 160"/>
              <a:gd name="T13" fmla="*/ 8 h 160"/>
              <a:gd name="T14" fmla="*/ 152 w 160"/>
              <a:gd name="T15" fmla="*/ 80 h 160"/>
              <a:gd name="T16" fmla="*/ 80 w 160"/>
              <a:gd name="T17" fmla="*/ 152 h 160"/>
              <a:gd name="T18" fmla="*/ 8 w 160"/>
              <a:gd name="T19" fmla="*/ 80 h 160"/>
              <a:gd name="T20" fmla="*/ 83 w 160"/>
              <a:gd name="T21" fmla="*/ 118 h 160"/>
              <a:gd name="T22" fmla="*/ 105 w 160"/>
              <a:gd name="T23" fmla="*/ 95 h 160"/>
              <a:gd name="T24" fmla="*/ 105 w 160"/>
              <a:gd name="T25" fmla="*/ 89 h 160"/>
              <a:gd name="T26" fmla="*/ 100 w 160"/>
              <a:gd name="T27" fmla="*/ 89 h 160"/>
              <a:gd name="T28" fmla="*/ 84 w 160"/>
              <a:gd name="T29" fmla="*/ 105 h 160"/>
              <a:gd name="T30" fmla="*/ 84 w 160"/>
              <a:gd name="T31" fmla="*/ 45 h 160"/>
              <a:gd name="T32" fmla="*/ 80 w 160"/>
              <a:gd name="T33" fmla="*/ 41 h 160"/>
              <a:gd name="T34" fmla="*/ 76 w 160"/>
              <a:gd name="T35" fmla="*/ 45 h 160"/>
              <a:gd name="T36" fmla="*/ 76 w 160"/>
              <a:gd name="T37" fmla="*/ 105 h 160"/>
              <a:gd name="T38" fmla="*/ 60 w 160"/>
              <a:gd name="T39" fmla="*/ 89 h 160"/>
              <a:gd name="T40" fmla="*/ 55 w 160"/>
              <a:gd name="T41" fmla="*/ 89 h 160"/>
              <a:gd name="T42" fmla="*/ 55 w 160"/>
              <a:gd name="T43" fmla="*/ 95 h 160"/>
              <a:gd name="T44" fmla="*/ 77 w 160"/>
              <a:gd name="T45" fmla="*/ 118 h 160"/>
              <a:gd name="T46" fmla="*/ 80 w 160"/>
              <a:gd name="T47" fmla="*/ 119 h 160"/>
              <a:gd name="T48" fmla="*/ 83 w 160"/>
              <a:gd name="T49" fmla="*/ 11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0" h="160">
                <a:moveTo>
                  <a:pt x="160" y="80"/>
                </a:moveTo>
                <a:cubicBezTo>
                  <a:pt x="160" y="36"/>
                  <a:pt x="124" y="0"/>
                  <a:pt x="80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0" y="160"/>
                </a:cubicBezTo>
                <a:cubicBezTo>
                  <a:pt x="124" y="160"/>
                  <a:pt x="160" y="124"/>
                  <a:pt x="160" y="80"/>
                </a:cubicBezTo>
                <a:close/>
                <a:moveTo>
                  <a:pt x="8" y="80"/>
                </a:moveTo>
                <a:cubicBezTo>
                  <a:pt x="8" y="40"/>
                  <a:pt x="40" y="8"/>
                  <a:pt x="80" y="8"/>
                </a:cubicBezTo>
                <a:cubicBezTo>
                  <a:pt x="120" y="8"/>
                  <a:pt x="152" y="40"/>
                  <a:pt x="152" y="80"/>
                </a:cubicBezTo>
                <a:cubicBezTo>
                  <a:pt x="152" y="120"/>
                  <a:pt x="120" y="152"/>
                  <a:pt x="80" y="152"/>
                </a:cubicBezTo>
                <a:cubicBezTo>
                  <a:pt x="40" y="152"/>
                  <a:pt x="8" y="120"/>
                  <a:pt x="8" y="80"/>
                </a:cubicBezTo>
                <a:close/>
                <a:moveTo>
                  <a:pt x="83" y="118"/>
                </a:moveTo>
                <a:cubicBezTo>
                  <a:pt x="105" y="95"/>
                  <a:pt x="105" y="95"/>
                  <a:pt x="105" y="95"/>
                </a:cubicBezTo>
                <a:cubicBezTo>
                  <a:pt x="107" y="94"/>
                  <a:pt x="107" y="91"/>
                  <a:pt x="105" y="89"/>
                </a:cubicBezTo>
                <a:cubicBezTo>
                  <a:pt x="104" y="88"/>
                  <a:pt x="101" y="88"/>
                  <a:pt x="100" y="89"/>
                </a:cubicBezTo>
                <a:cubicBezTo>
                  <a:pt x="84" y="105"/>
                  <a:pt x="84" y="105"/>
                  <a:pt x="84" y="105"/>
                </a:cubicBezTo>
                <a:cubicBezTo>
                  <a:pt x="84" y="45"/>
                  <a:pt x="84" y="45"/>
                  <a:pt x="84" y="45"/>
                </a:cubicBezTo>
                <a:cubicBezTo>
                  <a:pt x="84" y="43"/>
                  <a:pt x="82" y="41"/>
                  <a:pt x="80" y="41"/>
                </a:cubicBezTo>
                <a:cubicBezTo>
                  <a:pt x="78" y="41"/>
                  <a:pt x="76" y="43"/>
                  <a:pt x="76" y="45"/>
                </a:cubicBezTo>
                <a:cubicBezTo>
                  <a:pt x="76" y="105"/>
                  <a:pt x="76" y="105"/>
                  <a:pt x="76" y="105"/>
                </a:cubicBezTo>
                <a:cubicBezTo>
                  <a:pt x="60" y="89"/>
                  <a:pt x="60" y="89"/>
                  <a:pt x="60" y="89"/>
                </a:cubicBezTo>
                <a:cubicBezTo>
                  <a:pt x="59" y="88"/>
                  <a:pt x="56" y="88"/>
                  <a:pt x="55" y="89"/>
                </a:cubicBezTo>
                <a:cubicBezTo>
                  <a:pt x="53" y="91"/>
                  <a:pt x="53" y="94"/>
                  <a:pt x="55" y="95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8" y="118"/>
                  <a:pt x="79" y="119"/>
                  <a:pt x="80" y="119"/>
                </a:cubicBezTo>
                <a:cubicBezTo>
                  <a:pt x="81" y="119"/>
                  <a:pt x="82" y="118"/>
                  <a:pt x="83" y="1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Freeform 27">
            <a:extLst>
              <a:ext uri="{FF2B5EF4-FFF2-40B4-BE49-F238E27FC236}">
                <a16:creationId xmlns:a16="http://schemas.microsoft.com/office/drawing/2014/main" id="{AC3A2628-730F-A4B9-1E53-042FB54A54A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876459" y="5505451"/>
            <a:ext cx="439084" cy="442912"/>
          </a:xfrm>
          <a:custGeom>
            <a:avLst/>
            <a:gdLst>
              <a:gd name="T0" fmla="*/ 160 w 160"/>
              <a:gd name="T1" fmla="*/ 80 h 160"/>
              <a:gd name="T2" fmla="*/ 80 w 160"/>
              <a:gd name="T3" fmla="*/ 0 h 160"/>
              <a:gd name="T4" fmla="*/ 0 w 160"/>
              <a:gd name="T5" fmla="*/ 80 h 160"/>
              <a:gd name="T6" fmla="*/ 80 w 160"/>
              <a:gd name="T7" fmla="*/ 160 h 160"/>
              <a:gd name="T8" fmla="*/ 160 w 160"/>
              <a:gd name="T9" fmla="*/ 80 h 160"/>
              <a:gd name="T10" fmla="*/ 8 w 160"/>
              <a:gd name="T11" fmla="*/ 80 h 160"/>
              <a:gd name="T12" fmla="*/ 80 w 160"/>
              <a:gd name="T13" fmla="*/ 8 h 160"/>
              <a:gd name="T14" fmla="*/ 152 w 160"/>
              <a:gd name="T15" fmla="*/ 80 h 160"/>
              <a:gd name="T16" fmla="*/ 80 w 160"/>
              <a:gd name="T17" fmla="*/ 152 h 160"/>
              <a:gd name="T18" fmla="*/ 8 w 160"/>
              <a:gd name="T19" fmla="*/ 80 h 160"/>
              <a:gd name="T20" fmla="*/ 83 w 160"/>
              <a:gd name="T21" fmla="*/ 118 h 160"/>
              <a:gd name="T22" fmla="*/ 105 w 160"/>
              <a:gd name="T23" fmla="*/ 95 h 160"/>
              <a:gd name="T24" fmla="*/ 105 w 160"/>
              <a:gd name="T25" fmla="*/ 89 h 160"/>
              <a:gd name="T26" fmla="*/ 100 w 160"/>
              <a:gd name="T27" fmla="*/ 89 h 160"/>
              <a:gd name="T28" fmla="*/ 84 w 160"/>
              <a:gd name="T29" fmla="*/ 105 h 160"/>
              <a:gd name="T30" fmla="*/ 84 w 160"/>
              <a:gd name="T31" fmla="*/ 45 h 160"/>
              <a:gd name="T32" fmla="*/ 80 w 160"/>
              <a:gd name="T33" fmla="*/ 41 h 160"/>
              <a:gd name="T34" fmla="*/ 76 w 160"/>
              <a:gd name="T35" fmla="*/ 45 h 160"/>
              <a:gd name="T36" fmla="*/ 76 w 160"/>
              <a:gd name="T37" fmla="*/ 105 h 160"/>
              <a:gd name="T38" fmla="*/ 60 w 160"/>
              <a:gd name="T39" fmla="*/ 89 h 160"/>
              <a:gd name="T40" fmla="*/ 55 w 160"/>
              <a:gd name="T41" fmla="*/ 89 h 160"/>
              <a:gd name="T42" fmla="*/ 55 w 160"/>
              <a:gd name="T43" fmla="*/ 95 h 160"/>
              <a:gd name="T44" fmla="*/ 77 w 160"/>
              <a:gd name="T45" fmla="*/ 118 h 160"/>
              <a:gd name="T46" fmla="*/ 80 w 160"/>
              <a:gd name="T47" fmla="*/ 119 h 160"/>
              <a:gd name="T48" fmla="*/ 83 w 160"/>
              <a:gd name="T49" fmla="*/ 11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0" h="160">
                <a:moveTo>
                  <a:pt x="160" y="80"/>
                </a:moveTo>
                <a:cubicBezTo>
                  <a:pt x="160" y="36"/>
                  <a:pt x="124" y="0"/>
                  <a:pt x="80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0" y="160"/>
                </a:cubicBezTo>
                <a:cubicBezTo>
                  <a:pt x="124" y="160"/>
                  <a:pt x="160" y="124"/>
                  <a:pt x="160" y="80"/>
                </a:cubicBezTo>
                <a:close/>
                <a:moveTo>
                  <a:pt x="8" y="80"/>
                </a:moveTo>
                <a:cubicBezTo>
                  <a:pt x="8" y="40"/>
                  <a:pt x="40" y="8"/>
                  <a:pt x="80" y="8"/>
                </a:cubicBezTo>
                <a:cubicBezTo>
                  <a:pt x="120" y="8"/>
                  <a:pt x="152" y="40"/>
                  <a:pt x="152" y="80"/>
                </a:cubicBezTo>
                <a:cubicBezTo>
                  <a:pt x="152" y="120"/>
                  <a:pt x="120" y="152"/>
                  <a:pt x="80" y="152"/>
                </a:cubicBezTo>
                <a:cubicBezTo>
                  <a:pt x="40" y="152"/>
                  <a:pt x="8" y="120"/>
                  <a:pt x="8" y="80"/>
                </a:cubicBezTo>
                <a:close/>
                <a:moveTo>
                  <a:pt x="83" y="118"/>
                </a:moveTo>
                <a:cubicBezTo>
                  <a:pt x="105" y="95"/>
                  <a:pt x="105" y="95"/>
                  <a:pt x="105" y="95"/>
                </a:cubicBezTo>
                <a:cubicBezTo>
                  <a:pt x="107" y="94"/>
                  <a:pt x="107" y="91"/>
                  <a:pt x="105" y="89"/>
                </a:cubicBezTo>
                <a:cubicBezTo>
                  <a:pt x="104" y="88"/>
                  <a:pt x="101" y="88"/>
                  <a:pt x="100" y="89"/>
                </a:cubicBezTo>
                <a:cubicBezTo>
                  <a:pt x="84" y="105"/>
                  <a:pt x="84" y="105"/>
                  <a:pt x="84" y="105"/>
                </a:cubicBezTo>
                <a:cubicBezTo>
                  <a:pt x="84" y="45"/>
                  <a:pt x="84" y="45"/>
                  <a:pt x="84" y="45"/>
                </a:cubicBezTo>
                <a:cubicBezTo>
                  <a:pt x="84" y="43"/>
                  <a:pt x="82" y="41"/>
                  <a:pt x="80" y="41"/>
                </a:cubicBezTo>
                <a:cubicBezTo>
                  <a:pt x="78" y="41"/>
                  <a:pt x="76" y="43"/>
                  <a:pt x="76" y="45"/>
                </a:cubicBezTo>
                <a:cubicBezTo>
                  <a:pt x="76" y="105"/>
                  <a:pt x="76" y="105"/>
                  <a:pt x="76" y="105"/>
                </a:cubicBezTo>
                <a:cubicBezTo>
                  <a:pt x="60" y="89"/>
                  <a:pt x="60" y="89"/>
                  <a:pt x="60" y="89"/>
                </a:cubicBezTo>
                <a:cubicBezTo>
                  <a:pt x="59" y="88"/>
                  <a:pt x="56" y="88"/>
                  <a:pt x="55" y="89"/>
                </a:cubicBezTo>
                <a:cubicBezTo>
                  <a:pt x="53" y="91"/>
                  <a:pt x="53" y="94"/>
                  <a:pt x="55" y="95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8" y="118"/>
                  <a:pt x="79" y="119"/>
                  <a:pt x="80" y="119"/>
                </a:cubicBezTo>
                <a:cubicBezTo>
                  <a:pt x="81" y="119"/>
                  <a:pt x="82" y="118"/>
                  <a:pt x="83" y="1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78425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BD51E-496D-A294-B2CB-43F3AB172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DE5E3E-AA71-14A5-02CB-087CD65254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63AD19-8530-44C9-A525-DBD82388212F}" type="datetimeFigureOut">
              <a:rPr lang="en-US" smtClean="0"/>
              <a:t>9/24/25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824F11-FE88-159F-88DD-8FFF50FD9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0EF9F4-82D1-0F15-282F-3D92AABDA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5230-A127-4ECB-9ED4-8C50AF2C5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11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AD2460-3AEC-CCFB-2DDA-946F005698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63AD19-8530-44C9-A525-DBD82388212F}" type="datetimeFigureOut">
              <a:rPr lang="en-US" smtClean="0"/>
              <a:t>9/24/25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A2024F-04D8-31DF-8CF1-2437C14B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0F784-D6F7-1A64-A5C6-E90A2C3F0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5230-A127-4ECB-9ED4-8C50AF2C5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84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E8618-C2A8-9E99-186A-1522DC783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C6459-855A-6296-18F4-FC54F65BE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50DE5D-5A03-7CD8-595B-A7D9C4962A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AD0DD7-F3A3-5989-7652-558D8312A3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63AD19-8530-44C9-A525-DBD82388212F}" type="datetimeFigureOut">
              <a:rPr lang="en-US" smtClean="0"/>
              <a:t>9/24/25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8E77D9-6B6E-06AF-E73E-15917214B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F22664-3A75-5B84-1330-A8343B9A7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5230-A127-4ECB-9ED4-8C50AF2C5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6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103D1-1692-8360-45C0-7C9FE0043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F2BFEE-06E5-E9D1-4BC8-B518DA3D0E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B05688-D6B6-CFDC-BC28-082169850C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B0E768-D888-9A2B-9CEA-82085E9186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63AD19-8530-44C9-A525-DBD82388212F}" type="datetimeFigureOut">
              <a:rPr lang="en-US" smtClean="0"/>
              <a:t>9/24/25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6D7F8E-497C-423E-A580-A6553209E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8BBE49-5FB1-D82D-C63F-77039FE6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5230-A127-4ECB-9ED4-8C50AF2C5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95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5CEAE-3FDA-A640-3350-2D0C03BF2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67FE0-D1DA-68F1-976F-75E8E3134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A3DEF-80B9-C254-5F58-EF0E5D881C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35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3D45230-A127-4ECB-9ED4-8C50AF2C5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38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0" r:id="rId1"/>
    <p:sldLayoutId id="2147484451" r:id="rId2"/>
    <p:sldLayoutId id="2147484452" r:id="rId3"/>
    <p:sldLayoutId id="2147484453" r:id="rId4"/>
    <p:sldLayoutId id="2147484454" r:id="rId5"/>
    <p:sldLayoutId id="2147484455" r:id="rId6"/>
    <p:sldLayoutId id="2147484456" r:id="rId7"/>
    <p:sldLayoutId id="2147484457" r:id="rId8"/>
    <p:sldLayoutId id="2147484458" r:id="rId9"/>
    <p:sldLayoutId id="2147484459" r:id="rId10"/>
    <p:sldLayoutId id="2147484460" r:id="rId11"/>
    <p:sldLayoutId id="2147484422" r:id="rId12"/>
    <p:sldLayoutId id="2147484423" r:id="rId13"/>
    <p:sldLayoutId id="2147484424" r:id="rId14"/>
    <p:sldLayoutId id="2147484425" r:id="rId15"/>
    <p:sldLayoutId id="2147484426" r:id="rId16"/>
    <p:sldLayoutId id="2147484427" r:id="rId17"/>
    <p:sldLayoutId id="2147484428" r:id="rId18"/>
    <p:sldLayoutId id="2147484429" r:id="rId19"/>
    <p:sldLayoutId id="2147484430" r:id="rId20"/>
    <p:sldLayoutId id="2147484431" r:id="rId21"/>
    <p:sldLayoutId id="2147484432" r:id="rId22"/>
    <p:sldLayoutId id="2147484433" r:id="rId23"/>
    <p:sldLayoutId id="2147484434" r:id="rId24"/>
    <p:sldLayoutId id="2147484435" r:id="rId25"/>
    <p:sldLayoutId id="2147484436" r:id="rId26"/>
    <p:sldLayoutId id="2147484437" r:id="rId27"/>
    <p:sldLayoutId id="2147484438" r:id="rId28"/>
    <p:sldLayoutId id="2147484439" r:id="rId29"/>
    <p:sldLayoutId id="2147484440" r:id="rId30"/>
    <p:sldLayoutId id="2147484441" r:id="rId31"/>
    <p:sldLayoutId id="2147484442" r:id="rId32"/>
    <p:sldLayoutId id="2147484443" r:id="rId33"/>
    <p:sldLayoutId id="2147484444" r:id="rId34"/>
    <p:sldLayoutId id="2147484445" r:id="rId35"/>
    <p:sldLayoutId id="2147484446" r:id="rId36"/>
    <p:sldLayoutId id="2147484447" r:id="rId37"/>
    <p:sldLayoutId id="2147484448" r:id="rId3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alibri" panose="020F0502020204030204" pitchFamily="34" charset="0"/>
        <a:buChar char="›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alibri" panose="020F0502020204030204" pitchFamily="34" charset="0"/>
        <a:buChar char="‒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alibri" panose="020F0502020204030204" pitchFamily="34" charset="0"/>
        <a:buChar char="‒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alibri" panose="020F0502020204030204" pitchFamily="34" charset="0"/>
        <a:buChar char="‒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5CEAE-3FDA-A640-3350-2D0C03BF2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67FE0-D1DA-68F1-976F-75E8E3134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A3DEF-80B9-C254-5F58-EF0E5D881C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35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3D45230-A127-4ECB-9ED4-8C50AF2C5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0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2" r:id="rId1"/>
    <p:sldLayoutId id="2147484463" r:id="rId2"/>
    <p:sldLayoutId id="2147484464" r:id="rId3"/>
    <p:sldLayoutId id="2147484465" r:id="rId4"/>
    <p:sldLayoutId id="2147484466" r:id="rId5"/>
    <p:sldLayoutId id="2147484467" r:id="rId6"/>
    <p:sldLayoutId id="2147484468" r:id="rId7"/>
    <p:sldLayoutId id="2147484469" r:id="rId8"/>
    <p:sldLayoutId id="2147484470" r:id="rId9"/>
    <p:sldLayoutId id="2147484471" r:id="rId10"/>
    <p:sldLayoutId id="2147484472" r:id="rId11"/>
    <p:sldLayoutId id="2147484474" r:id="rId12"/>
    <p:sldLayoutId id="2147484476" r:id="rId13"/>
    <p:sldLayoutId id="214748450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alibri" panose="020F0502020204030204" pitchFamily="34" charset="0"/>
        <a:buChar char="›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alibri" panose="020F0502020204030204" pitchFamily="34" charset="0"/>
        <a:buChar char="‒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alibri" panose="020F0502020204030204" pitchFamily="34" charset="0"/>
        <a:buChar char="‒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alibri" panose="020F0502020204030204" pitchFamily="34" charset="0"/>
        <a:buChar char="‒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map of the united states&#10;&#10;AI-generated content may be incorrect.">
            <a:extLst>
              <a:ext uri="{FF2B5EF4-FFF2-40B4-BE49-F238E27FC236}">
                <a16:creationId xmlns:a16="http://schemas.microsoft.com/office/drawing/2014/main" id="{CED76345-72D0-4D59-A824-1775F92BB14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" r="10819"/>
          <a:stretch>
            <a:fillRect/>
          </a:stretch>
        </p:blipFill>
        <p:spPr>
          <a:xfrm>
            <a:off x="3072714" y="0"/>
            <a:ext cx="9473513" cy="6858000"/>
          </a:xfrm>
        </p:spPr>
      </p:pic>
      <p:pic>
        <p:nvPicPr>
          <p:cNvPr id="5" name="Picture 4" descr="A picture containing object, clock, sitting, computer&#10;&#10;Description automatically generated">
            <a:extLst>
              <a:ext uri="{FF2B5EF4-FFF2-40B4-BE49-F238E27FC236}">
                <a16:creationId xmlns:a16="http://schemas.microsoft.com/office/drawing/2014/main" id="{3241CF10-4FF6-4C84-B04B-A4E28F3B1D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14" y="593537"/>
            <a:ext cx="2172823" cy="35292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4A9399E-29DE-3922-AE04-CC97C537C09A}"/>
              </a:ext>
            </a:extLst>
          </p:cNvPr>
          <p:cNvSpPr/>
          <p:nvPr/>
        </p:nvSpPr>
        <p:spPr>
          <a:xfrm>
            <a:off x="6639697" y="4555524"/>
            <a:ext cx="1252152" cy="1128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E8E845-AF84-4FF0-9DA6-2FC5997409DD}"/>
              </a:ext>
            </a:extLst>
          </p:cNvPr>
          <p:cNvSpPr/>
          <p:nvPr/>
        </p:nvSpPr>
        <p:spPr>
          <a:xfrm>
            <a:off x="0" y="2560320"/>
            <a:ext cx="6824382" cy="3393321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31520" tIns="0" rIns="731520" bIns="0" rtlCol="0" anchor="ctr" anchorCtr="0">
            <a:noAutofit/>
          </a:bodyPr>
          <a:lstStyle/>
          <a:p>
            <a:pPr defTabSz="914308">
              <a:defRPr/>
            </a:pPr>
            <a:r>
              <a:rPr lang="en-US" sz="4000" b="1" dirty="0">
                <a:solidFill>
                  <a:srgbClr val="FFFFFF"/>
                </a:solidFill>
                <a:latin typeface="Georgia"/>
              </a:rPr>
              <a:t>Regional Stormwater Utilities</a:t>
            </a:r>
          </a:p>
          <a:p>
            <a:pPr defTabSz="914308">
              <a:defRPr/>
            </a:pPr>
            <a:endParaRPr lang="en-US" sz="1200" b="1" dirty="0">
              <a:solidFill>
                <a:srgbClr val="FFFFFF"/>
              </a:solidFill>
              <a:latin typeface="Georgia"/>
            </a:endParaRPr>
          </a:p>
          <a:p>
            <a:pPr defTabSz="914308">
              <a:defRPr/>
            </a:pPr>
            <a:r>
              <a:rPr lang="en-US" sz="2000" b="1" dirty="0">
                <a:solidFill>
                  <a:srgbClr val="3DCCD5"/>
                </a:solidFill>
                <a:latin typeface="Arial"/>
              </a:rPr>
              <a:t>Massachusetts Rivers Alliance </a:t>
            </a:r>
          </a:p>
          <a:p>
            <a:pPr defTabSz="914308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sz="2000" b="1" dirty="0">
                <a:solidFill>
                  <a:srgbClr val="3DCCD5"/>
                </a:solidFill>
                <a:latin typeface="Arial"/>
              </a:rPr>
              <a:t>Rainwater Readiness Workshop</a:t>
            </a:r>
          </a:p>
          <a:p>
            <a:pPr defTabSz="914308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FF"/>
                </a:solidFill>
                <a:latin typeface="Arial"/>
              </a:rPr>
              <a:t>September 25, 2025</a:t>
            </a:r>
            <a:endParaRPr lang="en-US" sz="1400" b="1" dirty="0">
              <a:solidFill>
                <a:srgbClr val="023B40"/>
              </a:solidFill>
              <a:latin typeface="Georgi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436DC8-C051-CF5C-D3A2-9DCED8FE3A6F}"/>
              </a:ext>
            </a:extLst>
          </p:cNvPr>
          <p:cNvSpPr txBox="1"/>
          <p:nvPr/>
        </p:nvSpPr>
        <p:spPr>
          <a:xfrm>
            <a:off x="6890285" y="6275555"/>
            <a:ext cx="4646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Major Watersheds </a:t>
            </a:r>
            <a:r>
              <a:rPr lang="en-US" sz="1400"/>
              <a:t>of Massachusetts</a:t>
            </a:r>
            <a:endParaRPr lang="en-US" sz="1400" dirty="0"/>
          </a:p>
          <a:p>
            <a:r>
              <a:rPr lang="en-US" sz="1000" dirty="0"/>
              <a:t>https://www.mass.gov/files/images/massgis/datalayers/watrshds.jpg</a:t>
            </a:r>
          </a:p>
        </p:txBody>
      </p:sp>
    </p:spTree>
    <p:extLst>
      <p:ext uri="{BB962C8B-B14F-4D97-AF65-F5344CB8AC3E}">
        <p14:creationId xmlns:p14="http://schemas.microsoft.com/office/powerpoint/2010/main" val="887059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51AFB41-B940-7102-61D0-4BA0DAD942BF}"/>
              </a:ext>
            </a:extLst>
          </p:cNvPr>
          <p:cNvCxnSpPr>
            <a:cxnSpLocks/>
          </p:cNvCxnSpPr>
          <p:nvPr/>
        </p:nvCxnSpPr>
        <p:spPr>
          <a:xfrm>
            <a:off x="1135092" y="5318489"/>
            <a:ext cx="9732034" cy="24366"/>
          </a:xfrm>
          <a:prstGeom prst="straightConnector1">
            <a:avLst/>
          </a:prstGeom>
          <a:ln w="76200" cap="flat" cmpd="sng" algn="ctr">
            <a:solidFill>
              <a:schemeClr val="tx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8C33ED9-19DF-B825-8257-EC4E326DE09A}"/>
              </a:ext>
            </a:extLst>
          </p:cNvPr>
          <p:cNvGrpSpPr/>
          <p:nvPr/>
        </p:nvGrpSpPr>
        <p:grpSpPr>
          <a:xfrm>
            <a:off x="9023665" y="2201467"/>
            <a:ext cx="1818737" cy="2675770"/>
            <a:chOff x="478765" y="2781172"/>
            <a:chExt cx="1818737" cy="2675770"/>
          </a:xfrm>
          <a:solidFill>
            <a:schemeClr val="accent5">
              <a:lumMod val="50000"/>
            </a:schemeClr>
          </a:solidFill>
        </p:grpSpPr>
        <p:pic>
          <p:nvPicPr>
            <p:cNvPr id="9" name="Graphic 8" descr="Warehouse with solid fill">
              <a:extLst>
                <a:ext uri="{FF2B5EF4-FFF2-40B4-BE49-F238E27FC236}">
                  <a16:creationId xmlns:a16="http://schemas.microsoft.com/office/drawing/2014/main" id="{3ADA4387-506A-EC8E-938E-70180DFA0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8765" y="2781172"/>
              <a:ext cx="1818737" cy="1818737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FFB6C77-115C-B5A3-4595-12C6C020AB37}"/>
                </a:ext>
              </a:extLst>
            </p:cNvPr>
            <p:cNvSpPr txBox="1"/>
            <p:nvPr/>
          </p:nvSpPr>
          <p:spPr>
            <a:xfrm>
              <a:off x="680049" y="4810611"/>
              <a:ext cx="14161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tx2"/>
                  </a:solidFill>
                </a:rPr>
                <a:t>Centralized Entity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25F3656-356A-641C-0C37-0A4D47368664}"/>
              </a:ext>
            </a:extLst>
          </p:cNvPr>
          <p:cNvGrpSpPr/>
          <p:nvPr/>
        </p:nvGrpSpPr>
        <p:grpSpPr>
          <a:xfrm>
            <a:off x="4619084" y="2241054"/>
            <a:ext cx="2430494" cy="2601974"/>
            <a:chOff x="4498314" y="2854967"/>
            <a:chExt cx="2430494" cy="2601974"/>
          </a:xfrm>
          <a:solidFill>
            <a:schemeClr val="accent5">
              <a:lumMod val="50000"/>
            </a:schemeClr>
          </a:solidFill>
        </p:grpSpPr>
        <p:pic>
          <p:nvPicPr>
            <p:cNvPr id="11" name="Graphic 10" descr="Connections with solid fill">
              <a:extLst>
                <a:ext uri="{FF2B5EF4-FFF2-40B4-BE49-F238E27FC236}">
                  <a16:creationId xmlns:a16="http://schemas.microsoft.com/office/drawing/2014/main" id="{76E5C724-3867-4169-6175-1EE829C37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666890" y="2854967"/>
              <a:ext cx="1877684" cy="1877684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8123134-2FA0-7315-3B9E-757BFE08CA51}"/>
                </a:ext>
              </a:extLst>
            </p:cNvPr>
            <p:cNvSpPr txBox="1"/>
            <p:nvPr/>
          </p:nvSpPr>
          <p:spPr>
            <a:xfrm>
              <a:off x="4498314" y="4810610"/>
              <a:ext cx="24304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tx2"/>
                  </a:solidFill>
                </a:rPr>
                <a:t>Shared Services / Interlocal Agreements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6C656F7-747F-125E-F3C2-99BCE9822523}"/>
              </a:ext>
            </a:extLst>
          </p:cNvPr>
          <p:cNvGrpSpPr/>
          <p:nvPr/>
        </p:nvGrpSpPr>
        <p:grpSpPr>
          <a:xfrm>
            <a:off x="605570" y="2304340"/>
            <a:ext cx="2516038" cy="2572897"/>
            <a:chOff x="8716993" y="2879409"/>
            <a:chExt cx="2516038" cy="2572897"/>
          </a:xfrm>
          <a:solidFill>
            <a:schemeClr val="accent5">
              <a:lumMod val="50000"/>
            </a:schemeClr>
          </a:solidFill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4EA6E07-3841-DC1D-EF9B-6D215B0A759B}"/>
                </a:ext>
              </a:extLst>
            </p:cNvPr>
            <p:cNvGrpSpPr/>
            <p:nvPr/>
          </p:nvGrpSpPr>
          <p:grpSpPr>
            <a:xfrm>
              <a:off x="8716993" y="2879409"/>
              <a:ext cx="2516038" cy="1907023"/>
              <a:chOff x="8716993" y="2879409"/>
              <a:chExt cx="2516038" cy="1907023"/>
            </a:xfrm>
            <a:grpFill/>
          </p:grpSpPr>
          <p:pic>
            <p:nvPicPr>
              <p:cNvPr id="13" name="Graphic 12" descr="City with solid fill">
                <a:extLst>
                  <a:ext uri="{FF2B5EF4-FFF2-40B4-BE49-F238E27FC236}">
                    <a16:creationId xmlns:a16="http://schemas.microsoft.com/office/drawing/2014/main" id="{14245299-ED5C-16C0-41C4-CB41FBCD5C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525000" y="2879409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4" name="Graphic 13" descr="City with solid fill">
                <a:extLst>
                  <a:ext uri="{FF2B5EF4-FFF2-40B4-BE49-F238E27FC236}">
                    <a16:creationId xmlns:a16="http://schemas.microsoft.com/office/drawing/2014/main" id="{F605A144-0068-F510-F822-CDA9CC6BBB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8716993" y="3842692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5" name="Graphic 14" descr="City with solid fill">
                <a:extLst>
                  <a:ext uri="{FF2B5EF4-FFF2-40B4-BE49-F238E27FC236}">
                    <a16:creationId xmlns:a16="http://schemas.microsoft.com/office/drawing/2014/main" id="{BB30CC8B-8FBD-D76D-C9A0-BC717ABD1E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0318631" y="3872032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34DB637-B9A4-4E24-7439-8D6D618A5018}"/>
                </a:ext>
              </a:extLst>
            </p:cNvPr>
            <p:cNvSpPr txBox="1"/>
            <p:nvPr/>
          </p:nvSpPr>
          <p:spPr>
            <a:xfrm>
              <a:off x="8772703" y="4805975"/>
              <a:ext cx="24304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/>
                  </a:solidFill>
                </a:rPr>
                <a:t>Separate Local Utilities</a:t>
              </a:r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FEF35E26-3FC3-65C9-400A-7E2F952FDFB9}"/>
              </a:ext>
            </a:extLst>
          </p:cNvPr>
          <p:cNvSpPr txBox="1">
            <a:spLocks/>
          </p:cNvSpPr>
          <p:nvPr/>
        </p:nvSpPr>
        <p:spPr>
          <a:xfrm>
            <a:off x="693347" y="537525"/>
            <a:ext cx="108487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3400" dirty="0">
                <a:solidFill>
                  <a:schemeClr val="accent1"/>
                </a:solidFill>
                <a:latin typeface="Georgia"/>
              </a:rPr>
              <a:t>Options for Regional Stormwater Management</a:t>
            </a:r>
          </a:p>
        </p:txBody>
      </p:sp>
    </p:spTree>
    <p:extLst>
      <p:ext uri="{BB962C8B-B14F-4D97-AF65-F5344CB8AC3E}">
        <p14:creationId xmlns:p14="http://schemas.microsoft.com/office/powerpoint/2010/main" val="864110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E6BA1-4AE5-3F53-13AC-8AD76B740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44C9F-E96C-2F6F-6E85-4F33ADA56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dirty="0">
                <a:solidFill>
                  <a:schemeClr val="accent1"/>
                </a:solidFill>
              </a:rPr>
              <a:t>Regional Utility/Service Delivery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9DA46-E4A3-27C3-05E1-2F7E89756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44C971C-E5ED-285E-BDC1-90E3DD7CEE43}"/>
              </a:ext>
            </a:extLst>
          </p:cNvPr>
          <p:cNvGrpSpPr/>
          <p:nvPr/>
        </p:nvGrpSpPr>
        <p:grpSpPr>
          <a:xfrm>
            <a:off x="1066800" y="2018769"/>
            <a:ext cx="10058400" cy="4297680"/>
            <a:chOff x="1019779" y="2280966"/>
            <a:chExt cx="10161742" cy="171232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2FD5536-8DB3-52BF-8344-58CE3E8F10FE}"/>
                </a:ext>
              </a:extLst>
            </p:cNvPr>
            <p:cNvSpPr/>
            <p:nvPr/>
          </p:nvSpPr>
          <p:spPr>
            <a:xfrm>
              <a:off x="1019779" y="2280966"/>
              <a:ext cx="10161742" cy="1712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384000" tIns="0" rIns="180000" bIns="45720" rtlCol="0" anchor="ctr"/>
            <a:lstStyle/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tx2"/>
                  </a:solidFill>
                  <a:ea typeface="Verdana"/>
                  <a:cs typeface="Arial"/>
                </a:rPr>
                <a:t>Centralized legal entity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tx2"/>
                  </a:solidFill>
                  <a:ea typeface="Verdana"/>
                  <a:cs typeface="Arial"/>
                </a:rPr>
                <a:t>Oversees stormwater management across multiple municipalities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tx2"/>
                  </a:solidFill>
                  <a:ea typeface="Verdana"/>
                  <a:cs typeface="Arial"/>
                </a:rPr>
                <a:t>Stormwater fees go directly to regional utility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tx2"/>
                  </a:solidFill>
                  <a:ea typeface="Verdana"/>
                  <a:cs typeface="Arial"/>
                </a:rPr>
                <a:t>Implement stormwater management program, MS4 permit compliance, infrastructure and asset management on a regional level</a:t>
              </a:r>
              <a:endParaRPr lang="en-US" sz="1100" dirty="0">
                <a:solidFill>
                  <a:schemeClr val="tx2"/>
                </a:solidFill>
                <a:ea typeface="Verdana"/>
                <a:cs typeface="Arial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1201205-AD18-B194-961C-480622A16108}"/>
                </a:ext>
              </a:extLst>
            </p:cNvPr>
            <p:cNvSpPr/>
            <p:nvPr/>
          </p:nvSpPr>
          <p:spPr>
            <a:xfrm>
              <a:off x="1019780" y="2282472"/>
              <a:ext cx="3044219" cy="171081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tIns="45720" rIns="91440" bIns="45720" rtlCol="0" anchor="ctr"/>
            <a:lstStyle/>
            <a:p>
              <a:r>
                <a:rPr lang="en-US" sz="3200" b="1" dirty="0">
                  <a:solidFill>
                    <a:srgbClr val="FFFFFF"/>
                  </a:solidFill>
                  <a:ea typeface="Verdana" panose="020B0604030504040204" pitchFamily="34" charset="0"/>
                  <a:cs typeface="Arial"/>
                </a:rPr>
                <a:t>Regional Authority</a:t>
              </a:r>
              <a:endParaRPr lang="en-US" sz="3200" b="1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5147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93CB4-A8AE-AD95-3559-26A8767CD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C5396-35DD-6EAE-B8A2-BE8A34E67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Example of Centralized Utility: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Northeast Ohio Regional Sewer District, OH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23017-6CC7-005A-DCCB-F75499784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fontScale="85000" lnSpcReduction="10000"/>
          </a:bodyPr>
          <a:lstStyle/>
          <a:p>
            <a:r>
              <a:rPr lang="en-US"/>
              <a:t>57 member communities, including City of Cleveland</a:t>
            </a:r>
          </a:p>
          <a:p>
            <a:r>
              <a:rPr lang="en-US"/>
              <a:t>District provides sewer and stormwater services</a:t>
            </a:r>
          </a:p>
          <a:p>
            <a:r>
              <a:rPr lang="en-US"/>
              <a:t>Also provides support to local projects via Community Cost Share </a:t>
            </a:r>
          </a:p>
          <a:p>
            <a:r>
              <a:rPr lang="en-US"/>
              <a:t>Fee billed on District bill; same rate for all communities</a:t>
            </a:r>
          </a:p>
          <a:p>
            <a:r>
              <a:rPr lang="en-US"/>
              <a:t>Stormwater fee generates ~$53M/year, with 25% ($13.25M) going to Community Cost Share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245BFAB-91A0-7987-20B1-B47C3B028366}"/>
              </a:ext>
            </a:extLst>
          </p:cNvPr>
          <p:cNvGrpSpPr/>
          <p:nvPr/>
        </p:nvGrpSpPr>
        <p:grpSpPr>
          <a:xfrm>
            <a:off x="6596743" y="1773533"/>
            <a:ext cx="5044315" cy="4150989"/>
            <a:chOff x="6596743" y="1773533"/>
            <a:chExt cx="5044315" cy="415098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8CC0A17-9A0B-0199-A0EA-0D923EC2A8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96744" y="1773534"/>
              <a:ext cx="5044314" cy="415098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49C5853-00E2-442F-C935-0C24CE37D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6620" r="36986" b="80796"/>
            <a:stretch/>
          </p:blipFill>
          <p:spPr>
            <a:xfrm>
              <a:off x="6596743" y="1773533"/>
              <a:ext cx="1823775" cy="9495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2794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C5F3D-33AA-E420-5A96-1F4A81351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541D99F-D8AF-5C9B-E115-2E37FC40B1CD}"/>
              </a:ext>
            </a:extLst>
          </p:cNvPr>
          <p:cNvGrpSpPr/>
          <p:nvPr/>
        </p:nvGrpSpPr>
        <p:grpSpPr>
          <a:xfrm>
            <a:off x="1066800" y="2001027"/>
            <a:ext cx="10058400" cy="4297680"/>
            <a:chOff x="1019779" y="2280965"/>
            <a:chExt cx="10161742" cy="121853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8CA4BFF-C0E2-C056-ED92-F4877872E455}"/>
                </a:ext>
              </a:extLst>
            </p:cNvPr>
            <p:cNvSpPr/>
            <p:nvPr/>
          </p:nvSpPr>
          <p:spPr>
            <a:xfrm>
              <a:off x="1019779" y="2280965"/>
              <a:ext cx="10161742" cy="12185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384000" tIns="0" rIns="180000" bIns="45720" rtlCol="0" anchor="ctr"/>
            <a:lstStyle/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sz="2200" dirty="0">
                  <a:solidFill>
                    <a:schemeClr val="tx2"/>
                  </a:solidFill>
                  <a:ea typeface="Verdana"/>
                  <a:cs typeface="Arial"/>
                </a:rPr>
                <a:t>Decentralized governance via agreements between municipalities 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sz="2200" dirty="0">
                  <a:solidFill>
                    <a:schemeClr val="tx2"/>
                  </a:solidFill>
                  <a:ea typeface="Verdana"/>
                  <a:cs typeface="Arial"/>
                </a:rPr>
                <a:t>Opportunities for collaboration include administration and billing, service delivery, development standards, public education and outreach, and shared capital projects 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sz="2200" dirty="0">
                  <a:solidFill>
                    <a:schemeClr val="tx2"/>
                  </a:solidFill>
                  <a:ea typeface="Verdana"/>
                  <a:cs typeface="Arial"/>
                </a:rPr>
                <a:t>Municipalities retain control over local stormwater management policies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sz="2200" dirty="0">
                  <a:solidFill>
                    <a:schemeClr val="tx2"/>
                  </a:solidFill>
                  <a:ea typeface="Verdana"/>
                  <a:cs typeface="Arial"/>
                </a:rPr>
                <a:t>Relies on local governments for enforcements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7C636AC-8175-78A6-767B-AF36BE482F17}"/>
                </a:ext>
              </a:extLst>
            </p:cNvPr>
            <p:cNvSpPr/>
            <p:nvPr/>
          </p:nvSpPr>
          <p:spPr>
            <a:xfrm>
              <a:off x="1019780" y="2280966"/>
              <a:ext cx="3044219" cy="121853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rtlCol="0" anchor="ctr"/>
            <a:lstStyle/>
            <a:p>
              <a:r>
                <a:rPr lang="en-US" sz="3200" b="1" dirty="0">
                  <a:solidFill>
                    <a:srgbClr val="FFFFFF"/>
                  </a:solidFill>
                  <a:ea typeface="Verdana" panose="020B0604030504040204" pitchFamily="34" charset="0"/>
                  <a:cs typeface="Arial" panose="020B0604020202020204" pitchFamily="34" charset="0"/>
                </a:rPr>
                <a:t>Inter-Local Agreements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EAA47AE-6937-3829-CA73-F02F09DD6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dirty="0">
                <a:solidFill>
                  <a:schemeClr val="accent1"/>
                </a:solidFill>
              </a:rPr>
              <a:t>Regional Utility/Service Delivery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BFDAEE-39A3-D514-C346-B575F77AD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06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BDC14-784D-B1D2-978C-6EDB26FD5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Examples of Decentralized Governance: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sz="3100" dirty="0">
                <a:solidFill>
                  <a:schemeClr val="accent1"/>
                </a:solidFill>
              </a:rPr>
              <a:t>Granville-Person Cooperative Stormwater Services, NC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C0D7C-3AB1-3B56-4B82-C927A4F5E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Five jurisdictions: 2 rural counties, 2 towns and 1 city in one of the counties, all located in Upper Falls Lake watershed </a:t>
            </a:r>
          </a:p>
          <a:p>
            <a:r>
              <a:rPr lang="en-US" dirty="0"/>
              <a:t>Cost driver is watershed-specific regulations: highest nutrient reduction targets ever passed in NC (77% Phosphorus, 40% Nitrogen)</a:t>
            </a:r>
          </a:p>
          <a:p>
            <a:r>
              <a:rPr lang="en-US" dirty="0"/>
              <a:t>Interlocal agreements</a:t>
            </a:r>
          </a:p>
          <a:p>
            <a:r>
              <a:rPr lang="en-US" dirty="0"/>
              <a:t>Jurisdiction stormwater rates set specifically to their own revenue requirements</a:t>
            </a:r>
          </a:p>
          <a:p>
            <a:r>
              <a:rPr lang="en-US" dirty="0"/>
              <a:t>Stormwater fees billed on county tax bills </a:t>
            </a:r>
          </a:p>
          <a:p>
            <a:r>
              <a:rPr lang="en-US" dirty="0"/>
              <a:t>Shared billing/collections/administration and advisory services</a:t>
            </a:r>
          </a:p>
          <a:p>
            <a:r>
              <a:rPr lang="en-US" dirty="0"/>
              <a:t>Otherwise separate service provision</a:t>
            </a:r>
          </a:p>
        </p:txBody>
      </p:sp>
    </p:spTree>
    <p:extLst>
      <p:ext uri="{BB962C8B-B14F-4D97-AF65-F5344CB8AC3E}">
        <p14:creationId xmlns:p14="http://schemas.microsoft.com/office/powerpoint/2010/main" val="1842027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5ED12-57E4-F881-CE08-5D0517BE0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ACCE1D4-267D-D8E3-E148-219FB432C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630" y="1690688"/>
            <a:ext cx="5980694" cy="51393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41ABC3-62BC-75D4-542F-26DE223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72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j-lt"/>
                <a:cs typeface="Calibri"/>
              </a:rPr>
              <a:t>Regional Collaboration Facilitated by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F77A9BC-3577-D298-5F8B-E52C4903A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72" y="1690688"/>
            <a:ext cx="5980694" cy="3951226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C00000"/>
                </a:solidFill>
              </a:rPr>
              <a:t>Upper Neuse River Basin Authority:       </a:t>
            </a:r>
            <a:r>
              <a:rPr lang="en-US" sz="2400" kern="0" dirty="0">
                <a:solidFill>
                  <a:schemeClr val="tx1"/>
                </a:solidFill>
              </a:rPr>
              <a:t>A</a:t>
            </a:r>
            <a:r>
              <a:rPr lang="en-US" sz="2400" kern="0" dirty="0">
                <a:solidFill>
                  <a:schemeClr val="tx1"/>
                </a:solidFill>
                <a:effectLst/>
                <a:ea typeface="Aptos" panose="020B0004020202020204" pitchFamily="34" charset="0"/>
              </a:rPr>
              <a:t> regional non-profit organization that provides scientific research to understand and improve water quality and facilitates collaboration through constructive conversation among stakeholders. </a:t>
            </a:r>
            <a:endParaRPr lang="en-US" b="1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b="1" dirty="0">
              <a:solidFill>
                <a:schemeClr val="accent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C00000"/>
                </a:solidFill>
              </a:rPr>
              <a:t>Members: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Six counties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Six municipalities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One water utility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Soil and water conservation districts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F6BB1F-90C8-BE8D-EC02-223C963E114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623"/>
          <a:stretch>
            <a:fillRect/>
          </a:stretch>
        </p:blipFill>
        <p:spPr>
          <a:xfrm>
            <a:off x="9517554" y="458663"/>
            <a:ext cx="2066874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04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5ED12-57E4-F881-CE08-5D0517BE0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1ABC3-62BC-75D4-542F-26DE223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538637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j-lt"/>
                <a:cs typeface="Calibri"/>
              </a:rPr>
              <a:t>Regional Collaboration via Stormwater Utility Group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839E57F-62BD-0041-403A-198B1D78F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272193"/>
            <a:ext cx="5859162" cy="4351338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Utility administration and management</a:t>
            </a:r>
          </a:p>
          <a:p>
            <a:r>
              <a:rPr lang="en-US" sz="2600" dirty="0">
                <a:solidFill>
                  <a:schemeClr val="tx1"/>
                </a:solidFill>
              </a:rPr>
              <a:t>Involvement in UNRBA</a:t>
            </a:r>
          </a:p>
          <a:p>
            <a:r>
              <a:rPr lang="en-US" sz="2600" dirty="0">
                <a:solidFill>
                  <a:schemeClr val="tx1"/>
                </a:solidFill>
              </a:rPr>
              <a:t>Representation with regulating agencies</a:t>
            </a:r>
          </a:p>
          <a:p>
            <a:r>
              <a:rPr lang="en-US" sz="2600" dirty="0">
                <a:solidFill>
                  <a:schemeClr val="tx1"/>
                </a:solidFill>
              </a:rPr>
              <a:t>Shared resources </a:t>
            </a:r>
          </a:p>
          <a:p>
            <a:r>
              <a:rPr lang="en-US" sz="2600" dirty="0">
                <a:solidFill>
                  <a:schemeClr val="tx1"/>
                </a:solidFill>
              </a:rPr>
              <a:t>Access to expertise and broader regional perspective</a:t>
            </a:r>
          </a:p>
          <a:p>
            <a:endParaRPr lang="en-US" sz="2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A25049-7F23-9ACD-62B4-CE1DD731E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287" y="2039733"/>
            <a:ext cx="5456393" cy="481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14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7">
            <a:extLst>
              <a:ext uri="{FF2B5EF4-FFF2-40B4-BE49-F238E27FC236}">
                <a16:creationId xmlns:a16="http://schemas.microsoft.com/office/drawing/2014/main" id="{DA65DC47-EC3A-42E5-B755-5572959A05A2}"/>
              </a:ext>
            </a:extLst>
          </p:cNvPr>
          <p:cNvSpPr>
            <a:spLocks noEditPoints="1"/>
          </p:cNvSpPr>
          <p:nvPr/>
        </p:nvSpPr>
        <p:spPr bwMode="auto">
          <a:xfrm>
            <a:off x="5876459" y="5505451"/>
            <a:ext cx="439084" cy="442912"/>
          </a:xfrm>
          <a:custGeom>
            <a:avLst/>
            <a:gdLst>
              <a:gd name="T0" fmla="*/ 160 w 160"/>
              <a:gd name="T1" fmla="*/ 80 h 160"/>
              <a:gd name="T2" fmla="*/ 80 w 160"/>
              <a:gd name="T3" fmla="*/ 0 h 160"/>
              <a:gd name="T4" fmla="*/ 0 w 160"/>
              <a:gd name="T5" fmla="*/ 80 h 160"/>
              <a:gd name="T6" fmla="*/ 80 w 160"/>
              <a:gd name="T7" fmla="*/ 160 h 160"/>
              <a:gd name="T8" fmla="*/ 160 w 160"/>
              <a:gd name="T9" fmla="*/ 80 h 160"/>
              <a:gd name="T10" fmla="*/ 8 w 160"/>
              <a:gd name="T11" fmla="*/ 80 h 160"/>
              <a:gd name="T12" fmla="*/ 80 w 160"/>
              <a:gd name="T13" fmla="*/ 8 h 160"/>
              <a:gd name="T14" fmla="*/ 152 w 160"/>
              <a:gd name="T15" fmla="*/ 80 h 160"/>
              <a:gd name="T16" fmla="*/ 80 w 160"/>
              <a:gd name="T17" fmla="*/ 152 h 160"/>
              <a:gd name="T18" fmla="*/ 8 w 160"/>
              <a:gd name="T19" fmla="*/ 80 h 160"/>
              <a:gd name="T20" fmla="*/ 83 w 160"/>
              <a:gd name="T21" fmla="*/ 118 h 160"/>
              <a:gd name="T22" fmla="*/ 105 w 160"/>
              <a:gd name="T23" fmla="*/ 95 h 160"/>
              <a:gd name="T24" fmla="*/ 105 w 160"/>
              <a:gd name="T25" fmla="*/ 89 h 160"/>
              <a:gd name="T26" fmla="*/ 100 w 160"/>
              <a:gd name="T27" fmla="*/ 89 h 160"/>
              <a:gd name="T28" fmla="*/ 84 w 160"/>
              <a:gd name="T29" fmla="*/ 105 h 160"/>
              <a:gd name="T30" fmla="*/ 84 w 160"/>
              <a:gd name="T31" fmla="*/ 45 h 160"/>
              <a:gd name="T32" fmla="*/ 80 w 160"/>
              <a:gd name="T33" fmla="*/ 41 h 160"/>
              <a:gd name="T34" fmla="*/ 76 w 160"/>
              <a:gd name="T35" fmla="*/ 45 h 160"/>
              <a:gd name="T36" fmla="*/ 76 w 160"/>
              <a:gd name="T37" fmla="*/ 105 h 160"/>
              <a:gd name="T38" fmla="*/ 60 w 160"/>
              <a:gd name="T39" fmla="*/ 89 h 160"/>
              <a:gd name="T40" fmla="*/ 55 w 160"/>
              <a:gd name="T41" fmla="*/ 89 h 160"/>
              <a:gd name="T42" fmla="*/ 55 w 160"/>
              <a:gd name="T43" fmla="*/ 95 h 160"/>
              <a:gd name="T44" fmla="*/ 77 w 160"/>
              <a:gd name="T45" fmla="*/ 118 h 160"/>
              <a:gd name="T46" fmla="*/ 80 w 160"/>
              <a:gd name="T47" fmla="*/ 119 h 160"/>
              <a:gd name="T48" fmla="*/ 83 w 160"/>
              <a:gd name="T49" fmla="*/ 11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0" h="160">
                <a:moveTo>
                  <a:pt x="160" y="80"/>
                </a:moveTo>
                <a:cubicBezTo>
                  <a:pt x="160" y="36"/>
                  <a:pt x="124" y="0"/>
                  <a:pt x="80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0" y="160"/>
                </a:cubicBezTo>
                <a:cubicBezTo>
                  <a:pt x="124" y="160"/>
                  <a:pt x="160" y="124"/>
                  <a:pt x="160" y="80"/>
                </a:cubicBezTo>
                <a:close/>
                <a:moveTo>
                  <a:pt x="8" y="80"/>
                </a:moveTo>
                <a:cubicBezTo>
                  <a:pt x="8" y="40"/>
                  <a:pt x="40" y="8"/>
                  <a:pt x="80" y="8"/>
                </a:cubicBezTo>
                <a:cubicBezTo>
                  <a:pt x="120" y="8"/>
                  <a:pt x="152" y="40"/>
                  <a:pt x="152" y="80"/>
                </a:cubicBezTo>
                <a:cubicBezTo>
                  <a:pt x="152" y="120"/>
                  <a:pt x="120" y="152"/>
                  <a:pt x="80" y="152"/>
                </a:cubicBezTo>
                <a:cubicBezTo>
                  <a:pt x="40" y="152"/>
                  <a:pt x="8" y="120"/>
                  <a:pt x="8" y="80"/>
                </a:cubicBezTo>
                <a:close/>
                <a:moveTo>
                  <a:pt x="83" y="118"/>
                </a:moveTo>
                <a:cubicBezTo>
                  <a:pt x="105" y="95"/>
                  <a:pt x="105" y="95"/>
                  <a:pt x="105" y="95"/>
                </a:cubicBezTo>
                <a:cubicBezTo>
                  <a:pt x="107" y="94"/>
                  <a:pt x="107" y="91"/>
                  <a:pt x="105" y="89"/>
                </a:cubicBezTo>
                <a:cubicBezTo>
                  <a:pt x="104" y="88"/>
                  <a:pt x="101" y="88"/>
                  <a:pt x="100" y="89"/>
                </a:cubicBezTo>
                <a:cubicBezTo>
                  <a:pt x="84" y="105"/>
                  <a:pt x="84" y="105"/>
                  <a:pt x="84" y="105"/>
                </a:cubicBezTo>
                <a:cubicBezTo>
                  <a:pt x="84" y="45"/>
                  <a:pt x="84" y="45"/>
                  <a:pt x="84" y="45"/>
                </a:cubicBezTo>
                <a:cubicBezTo>
                  <a:pt x="84" y="43"/>
                  <a:pt x="82" y="41"/>
                  <a:pt x="80" y="41"/>
                </a:cubicBezTo>
                <a:cubicBezTo>
                  <a:pt x="78" y="41"/>
                  <a:pt x="76" y="43"/>
                  <a:pt x="76" y="45"/>
                </a:cubicBezTo>
                <a:cubicBezTo>
                  <a:pt x="76" y="105"/>
                  <a:pt x="76" y="105"/>
                  <a:pt x="76" y="105"/>
                </a:cubicBezTo>
                <a:cubicBezTo>
                  <a:pt x="60" y="89"/>
                  <a:pt x="60" y="89"/>
                  <a:pt x="60" y="89"/>
                </a:cubicBezTo>
                <a:cubicBezTo>
                  <a:pt x="59" y="88"/>
                  <a:pt x="56" y="88"/>
                  <a:pt x="55" y="89"/>
                </a:cubicBezTo>
                <a:cubicBezTo>
                  <a:pt x="53" y="91"/>
                  <a:pt x="53" y="94"/>
                  <a:pt x="55" y="95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8" y="118"/>
                  <a:pt x="79" y="119"/>
                  <a:pt x="80" y="119"/>
                </a:cubicBezTo>
                <a:cubicBezTo>
                  <a:pt x="81" y="119"/>
                  <a:pt x="82" y="118"/>
                  <a:pt x="83" y="1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0E58CB-E363-4CEB-87D3-F587E5933D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9892B-6FB2-445D-B6A4-8332FBFF141C}" type="slidenum">
              <a:rPr lang="en-US" smtClean="0">
                <a:solidFill>
                  <a:schemeClr val="bg1"/>
                </a:solidFill>
              </a:rPr>
              <a:pPr/>
              <a:t>17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7392D3-D01C-48CE-8ABC-2849FBF828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Regional Collaboration in New England?</a:t>
            </a:r>
          </a:p>
        </p:txBody>
      </p:sp>
    </p:spTree>
    <p:extLst>
      <p:ext uri="{BB962C8B-B14F-4D97-AF65-F5344CB8AC3E}">
        <p14:creationId xmlns:p14="http://schemas.microsoft.com/office/powerpoint/2010/main" val="1814669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44147-002C-9288-0B2C-CB3D9E4AB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England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B982F-77FC-BC79-E16F-3C5B4C601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Climate change response and regulatory pressures increase costs</a:t>
            </a:r>
          </a:p>
          <a:p>
            <a:pPr lvl="1"/>
            <a:r>
              <a:rPr lang="en-US" dirty="0"/>
              <a:t>Regional utilities currently being currently considered in CT</a:t>
            </a:r>
          </a:p>
          <a:p>
            <a:pPr lvl="1"/>
            <a:r>
              <a:rPr lang="en-US" dirty="0"/>
              <a:t>Explored in RI/Providence region a decade ago</a:t>
            </a:r>
          </a:p>
          <a:p>
            <a:pPr lvl="1"/>
            <a:r>
              <a:rPr lang="en-US" dirty="0"/>
              <a:t>Could fund new collaborations and projects as well as asset management work</a:t>
            </a:r>
          </a:p>
          <a:p>
            <a:pPr lvl="1"/>
            <a:r>
              <a:rPr lang="en-US" dirty="0"/>
              <a:t>Could focus on larger shared projects that smaller towns have a hard time getting off the ground</a:t>
            </a:r>
          </a:p>
          <a:p>
            <a:pPr lvl="1"/>
            <a:r>
              <a:rPr lang="en-US" dirty="0"/>
              <a:t>May be able to leverage existing relationships within watershed associations and stormwater coalitions in MA</a:t>
            </a:r>
          </a:p>
        </p:txBody>
      </p:sp>
    </p:spTree>
    <p:extLst>
      <p:ext uri="{BB962C8B-B14F-4D97-AF65-F5344CB8AC3E}">
        <p14:creationId xmlns:p14="http://schemas.microsoft.com/office/powerpoint/2010/main" val="935771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ED4CCA27-DD04-48DF-88E6-F42C11E96BA5}"/>
              </a:ext>
            </a:extLst>
          </p:cNvPr>
          <p:cNvSpPr txBox="1">
            <a:spLocks/>
          </p:cNvSpPr>
          <p:nvPr/>
        </p:nvSpPr>
        <p:spPr>
          <a:xfrm>
            <a:off x="1543516" y="0"/>
            <a:ext cx="9104968" cy="6858000"/>
          </a:xfrm>
          <a:prstGeom prst="rect">
            <a:avLst/>
          </a:prstGeom>
          <a:effectLst/>
        </p:spPr>
        <p:txBody>
          <a:bodyPr vert="horz" lIns="0" tIns="192024" rIns="0" bIns="0" rtlCol="0" anchor="ctr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spc="0" baseline="0">
                <a:solidFill>
                  <a:schemeClr val="tx1"/>
                </a:solidFill>
                <a:latin typeface="+mj-lt"/>
                <a:ea typeface="Montserrat" charset="0"/>
                <a:cs typeface="Montserrat" charset="0"/>
              </a:defRPr>
            </a:lvl1pPr>
          </a:lstStyle>
          <a:p>
            <a:pPr algn="ctr" defTabSz="914296">
              <a:lnSpc>
                <a:spcPct val="100000"/>
              </a:lnSpc>
              <a:defRPr/>
            </a:pPr>
            <a:r>
              <a:rPr lang="en-US" sz="41299" cap="all">
                <a:solidFill>
                  <a:srgbClr val="FFFFFF"/>
                </a:solidFill>
                <a:latin typeface="Arial Black" panose="020B0A04020102020204" pitchFamily="34" charset="0"/>
              </a:rPr>
              <a:t>QA</a:t>
            </a:r>
            <a:endParaRPr lang="en-US" sz="123397" cap="all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01D9AC-86F4-49A6-A8C7-72941FC6F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8">
              <a:defRPr/>
            </a:pPr>
            <a:fld id="{F9A1070B-E53E-4F23-90CF-57ED1B7E60C0}" type="slidenum">
              <a:rPr lang="en-US">
                <a:solidFill>
                  <a:srgbClr val="023B40"/>
                </a:solidFill>
                <a:latin typeface="Arial"/>
              </a:rPr>
              <a:pPr defTabSz="914308">
                <a:defRPr/>
              </a:pPr>
              <a:t>19</a:t>
            </a:fld>
            <a:endParaRPr lang="en-US">
              <a:solidFill>
                <a:srgbClr val="023B40"/>
              </a:solidFill>
              <a:latin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348857-ACD1-4DE4-B68B-D7AFB83EC2A9}"/>
              </a:ext>
            </a:extLst>
          </p:cNvPr>
          <p:cNvSpPr txBox="1"/>
          <p:nvPr/>
        </p:nvSpPr>
        <p:spPr>
          <a:xfrm>
            <a:off x="3801982" y="1226251"/>
            <a:ext cx="5510463" cy="3750505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algn="ctr" defTabSz="914308">
              <a:spcBef>
                <a:spcPts val="1000"/>
              </a:spcBef>
              <a:defRPr/>
            </a:pPr>
            <a:r>
              <a:rPr lang="en-US" sz="23899" b="1">
                <a:solidFill>
                  <a:srgbClr val="3DCCD5"/>
                </a:solidFill>
                <a:latin typeface="Georgia"/>
              </a:rPr>
              <a:t>&amp;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1C52DF39-B633-46C0-92B9-4C05A3CB56ED}"/>
              </a:ext>
            </a:extLst>
          </p:cNvPr>
          <p:cNvSpPr txBox="1">
            <a:spLocks/>
          </p:cNvSpPr>
          <p:nvPr/>
        </p:nvSpPr>
        <p:spPr>
          <a:xfrm>
            <a:off x="1" y="6432551"/>
            <a:ext cx="100385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08">
              <a:defRPr/>
            </a:pPr>
            <a:fld id="{F9A1070B-E53E-4F23-90CF-57ED1B7E60C0}" type="slidenum">
              <a:rPr lang="en-US" sz="800" b="1">
                <a:solidFill>
                  <a:srgbClr val="FEFFFF"/>
                </a:solidFill>
                <a:latin typeface="Arial"/>
              </a:rPr>
              <a:pPr algn="ctr" defTabSz="914308">
                <a:defRPr/>
              </a:pPr>
              <a:t>19</a:t>
            </a:fld>
            <a:endParaRPr lang="en-US" sz="800" b="1">
              <a:solidFill>
                <a:srgbClr val="FE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284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694FD3F-5B9C-CA39-7929-E72D358FC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/>
              <a:t>Agenda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7CAA67C-BB93-450F-39B5-6747A4AF47E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62" r="-239"/>
          <a:stretch>
            <a:fillRect/>
          </a:stretch>
        </p:blipFill>
        <p:spPr>
          <a:xfrm>
            <a:off x="593124" y="0"/>
            <a:ext cx="550287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70FCC8-3276-4098-8D80-65A4E59FCED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FDA467-C669-443F-92E0-801A1001E75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94CA65A-8738-AD2E-FDC2-54E6FB7EA0A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09421" y="3155610"/>
            <a:ext cx="4066580" cy="3448389"/>
          </a:xfrm>
        </p:spPr>
        <p:txBody>
          <a:bodyPr>
            <a:normAutofit/>
          </a:bodyPr>
          <a:lstStyle/>
          <a:p>
            <a:pPr marL="342891" indent="-342891">
              <a:lnSpc>
                <a:spcPct val="130000"/>
              </a:lnSpc>
              <a:spcBef>
                <a:spcPts val="10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b="1" dirty="0">
                <a:solidFill>
                  <a:schemeClr val="tx2"/>
                </a:solidFill>
              </a:rPr>
              <a:t>Introductions</a:t>
            </a:r>
          </a:p>
          <a:p>
            <a:pPr marL="342891" indent="-342891">
              <a:lnSpc>
                <a:spcPct val="130000"/>
              </a:lnSpc>
              <a:spcBef>
                <a:spcPts val="10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b="1" dirty="0">
                <a:solidFill>
                  <a:schemeClr val="tx2"/>
                </a:solidFill>
              </a:rPr>
              <a:t>What is a stormwater utility?</a:t>
            </a:r>
          </a:p>
          <a:p>
            <a:pPr marL="342891" indent="-342891">
              <a:lnSpc>
                <a:spcPct val="130000"/>
              </a:lnSpc>
              <a:spcBef>
                <a:spcPts val="10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b="1" dirty="0">
                <a:solidFill>
                  <a:schemeClr val="tx2"/>
                </a:solidFill>
              </a:rPr>
              <a:t>Why regional?</a:t>
            </a:r>
          </a:p>
          <a:p>
            <a:pPr marL="342891" indent="-342891">
              <a:lnSpc>
                <a:spcPct val="130000"/>
              </a:lnSpc>
              <a:spcBef>
                <a:spcPts val="10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b="1" dirty="0"/>
              <a:t>Models and examples</a:t>
            </a:r>
            <a:endParaRPr lang="en-US" b="1" dirty="0">
              <a:solidFill>
                <a:schemeClr val="tx2"/>
              </a:solidFill>
            </a:endParaRPr>
          </a:p>
          <a:p>
            <a:pPr marL="342891" indent="-342891">
              <a:lnSpc>
                <a:spcPct val="130000"/>
              </a:lnSpc>
              <a:spcBef>
                <a:spcPts val="10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b="1" dirty="0">
                <a:solidFill>
                  <a:schemeClr val="tx2"/>
                </a:solidFill>
              </a:rPr>
              <a:t>New England context</a:t>
            </a:r>
          </a:p>
          <a:p>
            <a:pPr marL="342891" indent="-342891">
              <a:lnSpc>
                <a:spcPct val="130000"/>
              </a:lnSpc>
              <a:spcBef>
                <a:spcPts val="10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b="1" dirty="0"/>
              <a:t>Q&amp;A, audience feedback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437319-94ED-C202-7F63-65C44D471398}"/>
              </a:ext>
            </a:extLst>
          </p:cNvPr>
          <p:cNvSpPr txBox="1"/>
          <p:nvPr/>
        </p:nvSpPr>
        <p:spPr>
          <a:xfrm>
            <a:off x="6450228" y="6632659"/>
            <a:ext cx="62937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https://patch.com/massachusetts/worcester/photos-fred-floods-worcester-shutting-down-streets-buildings</a:t>
            </a:r>
          </a:p>
        </p:txBody>
      </p:sp>
    </p:spTree>
    <p:extLst>
      <p:ext uri="{BB962C8B-B14F-4D97-AF65-F5344CB8AC3E}">
        <p14:creationId xmlns:p14="http://schemas.microsoft.com/office/powerpoint/2010/main" val="188107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AE54A-3249-8183-F557-DF28249D8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D7514B-CD42-31C1-97DB-B9036A80E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0DF4AEB-75D3-24ED-430C-2497EEFA0D08}"/>
              </a:ext>
            </a:extLst>
          </p:cNvPr>
          <p:cNvGrpSpPr/>
          <p:nvPr/>
        </p:nvGrpSpPr>
        <p:grpSpPr>
          <a:xfrm>
            <a:off x="1003853" y="999460"/>
            <a:ext cx="4794745" cy="5051057"/>
            <a:chOff x="2028824" y="2426288"/>
            <a:chExt cx="2908800" cy="3847512"/>
          </a:xfrm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DBF1DB3-BE52-3C48-337D-642263275504}"/>
                </a:ext>
              </a:extLst>
            </p:cNvPr>
            <p:cNvSpPr/>
            <p:nvPr/>
          </p:nvSpPr>
          <p:spPr>
            <a:xfrm>
              <a:off x="2028824" y="2426288"/>
              <a:ext cx="2907906" cy="38475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tIns="360000" rIns="252000" rtlCol="0" anchor="t"/>
            <a:lstStyle/>
            <a:p>
              <a:pPr>
                <a:spcBef>
                  <a:spcPts val="1000"/>
                </a:spcBef>
              </a:pPr>
              <a:r>
                <a:rPr lang="en-US" sz="2400" b="1" dirty="0">
                  <a:solidFill>
                    <a:schemeClr val="tx2"/>
                  </a:solidFill>
                </a:rPr>
                <a:t>What barriers do you perceive for regional stormwater collaboration or utility creation?</a:t>
              </a:r>
            </a:p>
            <a:p>
              <a:pPr marL="171446" indent="-171446">
                <a:lnSpc>
                  <a:spcPct val="13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2"/>
                  </a:solidFill>
                </a:rPr>
                <a:t>Different levels of compliance and implementation</a:t>
              </a:r>
            </a:p>
            <a:p>
              <a:pPr marL="171446" indent="-171446">
                <a:lnSpc>
                  <a:spcPct val="13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2"/>
                  </a:solidFill>
                </a:rPr>
                <a:t>Different priorities, ability to pay</a:t>
              </a:r>
            </a:p>
            <a:p>
              <a:pPr marL="171446" indent="-171446">
                <a:lnSpc>
                  <a:spcPct val="13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2"/>
                  </a:solidFill>
                </a:rPr>
                <a:t>Narrow focus on regulatory requirements</a:t>
              </a:r>
            </a:p>
            <a:p>
              <a:pPr marL="171446" indent="-171446">
                <a:lnSpc>
                  <a:spcPct val="13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2"/>
                  </a:solidFill>
                </a:rPr>
                <a:t>Governance models in the face of </a:t>
              </a:r>
              <a:r>
                <a:rPr lang="en-US" sz="1600">
                  <a:solidFill>
                    <a:schemeClr val="tx2"/>
                  </a:solidFill>
                </a:rPr>
                <a:t>regulatory compliance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26C33EC-DD8F-7068-FF35-B527DFE59A1F}"/>
                </a:ext>
              </a:extLst>
            </p:cNvPr>
            <p:cNvCxnSpPr/>
            <p:nvPr/>
          </p:nvCxnSpPr>
          <p:spPr>
            <a:xfrm>
              <a:off x="2028824" y="2455784"/>
              <a:ext cx="2908800" cy="0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BF000FF-7B1C-AE31-37F7-AEF7C30C5A6E}"/>
              </a:ext>
            </a:extLst>
          </p:cNvPr>
          <p:cNvGrpSpPr/>
          <p:nvPr/>
        </p:nvGrpSpPr>
        <p:grpSpPr>
          <a:xfrm>
            <a:off x="6326150" y="1038183"/>
            <a:ext cx="4794745" cy="5012334"/>
            <a:chOff x="2028824" y="2426288"/>
            <a:chExt cx="2908800" cy="3847512"/>
          </a:xfrm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D9485FA-6BD0-0495-D02F-4CEDCF2AA7E5}"/>
                </a:ext>
              </a:extLst>
            </p:cNvPr>
            <p:cNvSpPr/>
            <p:nvPr/>
          </p:nvSpPr>
          <p:spPr>
            <a:xfrm>
              <a:off x="2028824" y="2426288"/>
              <a:ext cx="2907906" cy="38475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tIns="360000" rIns="252000" rtlCol="0" anchor="t"/>
            <a:lstStyle/>
            <a:p>
              <a:pPr>
                <a:spcBef>
                  <a:spcPts val="1000"/>
                </a:spcBef>
              </a:pPr>
              <a:r>
                <a:rPr lang="en-US" sz="2400" b="1" dirty="0">
                  <a:solidFill>
                    <a:schemeClr val="tx2"/>
                  </a:solidFill>
                </a:rPr>
                <a:t>What existing regional entities in MA may help facilitate the creation of a regional stormwater utility?</a:t>
              </a:r>
            </a:p>
            <a:p>
              <a:pPr marL="171446" indent="-171446">
                <a:lnSpc>
                  <a:spcPct val="13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2"/>
                  </a:solidFill>
                </a:rPr>
                <a:t>[Notes here]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025C21F-34E8-4C16-5D22-702F50DC02B6}"/>
                </a:ext>
              </a:extLst>
            </p:cNvPr>
            <p:cNvCxnSpPr/>
            <p:nvPr/>
          </p:nvCxnSpPr>
          <p:spPr>
            <a:xfrm>
              <a:off x="2028824" y="2455784"/>
              <a:ext cx="2908800" cy="0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17221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4E390EF7-A7DC-41F6-B7DB-1A21769E7DCB}"/>
              </a:ext>
            </a:extLst>
          </p:cNvPr>
          <p:cNvSpPr txBox="1">
            <a:spLocks/>
          </p:cNvSpPr>
          <p:nvPr/>
        </p:nvSpPr>
        <p:spPr>
          <a:xfrm>
            <a:off x="1019175" y="5086239"/>
            <a:ext cx="5348675" cy="840204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800" b="1" i="0" kern="1200" spc="600">
                <a:solidFill>
                  <a:schemeClr val="tx1"/>
                </a:solidFill>
                <a:latin typeface="Bebas Neue Regular" charset="0"/>
                <a:ea typeface="Bebas Neue Regular" charset="0"/>
                <a:cs typeface="Bebas Neue Regular" charset="0"/>
              </a:defRPr>
            </a:lvl1pPr>
          </a:lstStyle>
          <a:p>
            <a:pPr>
              <a:lnSpc>
                <a:spcPct val="114000"/>
              </a:lnSpc>
            </a:pPr>
            <a:r>
              <a:rPr lang="en-US" sz="2000" spc="0" dirty="0">
                <a:solidFill>
                  <a:schemeClr val="accent1"/>
                </a:solidFill>
                <a:latin typeface="+mn-lt"/>
                <a:ea typeface="Roboto Lt" charset="0"/>
                <a:cs typeface="Roboto Lt" charset="0"/>
              </a:rPr>
              <a:t>Contact: </a:t>
            </a:r>
            <a:r>
              <a:rPr lang="en-US" sz="2000" b="0" spc="0" dirty="0">
                <a:solidFill>
                  <a:srgbClr val="FFFFFF"/>
                </a:solidFill>
                <a:latin typeface="+mn-lt"/>
                <a:ea typeface="Roboto Lt" charset="0"/>
                <a:cs typeface="Roboto Lt" charset="0"/>
              </a:rPr>
              <a:t>Mary Tchamkina</a:t>
            </a:r>
          </a:p>
          <a:p>
            <a:pPr defTabSz="914308">
              <a:lnSpc>
                <a:spcPct val="114000"/>
              </a:lnSpc>
              <a:spcBef>
                <a:spcPts val="0"/>
              </a:spcBef>
            </a:pPr>
            <a:r>
              <a:rPr lang="en-US" sz="2000" b="0" spc="0" dirty="0">
                <a:solidFill>
                  <a:srgbClr val="FFFFFF"/>
                </a:solidFill>
                <a:latin typeface="Arial"/>
                <a:ea typeface="Roboto Lt" charset="0"/>
                <a:cs typeface="Roboto Lt" charset="0"/>
              </a:rPr>
              <a:t>917 332 7835 / mtchamkina@raftelis.com</a:t>
            </a:r>
            <a:endParaRPr lang="en-US" sz="2000" b="0" spc="0" dirty="0">
              <a:solidFill>
                <a:srgbClr val="FFFFFF"/>
              </a:solidFill>
              <a:latin typeface="+mn-lt"/>
              <a:ea typeface="Roboto Lt" charset="0"/>
              <a:cs typeface="Roboto Lt" charset="0"/>
            </a:endParaRPr>
          </a:p>
        </p:txBody>
      </p:sp>
      <p:pic>
        <p:nvPicPr>
          <p:cNvPr id="5" name="Picture 4" descr="A picture containing object, clock, sitting, computer&#10;&#10;Description automatically generated">
            <a:extLst>
              <a:ext uri="{FF2B5EF4-FFF2-40B4-BE49-F238E27FC236}">
                <a16:creationId xmlns:a16="http://schemas.microsoft.com/office/drawing/2014/main" id="{DC650235-A556-49D4-86CF-7487823BF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" y="1295459"/>
            <a:ext cx="2638699" cy="42859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574078-62EB-4943-B7C5-F8A9796CE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4D4559CD-F418-4F9B-80B4-E02D201EABA0}"/>
              </a:ext>
            </a:extLst>
          </p:cNvPr>
          <p:cNvSpPr txBox="1">
            <a:spLocks/>
          </p:cNvSpPr>
          <p:nvPr/>
        </p:nvSpPr>
        <p:spPr>
          <a:xfrm>
            <a:off x="1003852" y="3278786"/>
            <a:ext cx="10153651" cy="1249845"/>
          </a:xfrm>
          <a:prstGeom prst="rect">
            <a:avLst/>
          </a:prstGeom>
        </p:spPr>
        <p:txBody>
          <a:bodyPr/>
          <a:lstStyle>
            <a:lvl1pPr algn="l" defTabSz="9143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spc="0" baseline="0">
                <a:solidFill>
                  <a:schemeClr val="tx1"/>
                </a:solidFill>
                <a:latin typeface="+mj-lt"/>
                <a:ea typeface="Montserrat" charset="0"/>
                <a:cs typeface="Montserrat" charset="0"/>
              </a:defRPr>
            </a:lvl1pPr>
          </a:lstStyle>
          <a:p>
            <a:r>
              <a:rPr lang="en-US" sz="8800">
                <a:solidFill>
                  <a:schemeClr val="bg2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046325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Introductions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9745EF-C084-4425-B9D2-FDD96FFBD9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4A13294-9300-B325-C216-7FAE1014D4C2}"/>
              </a:ext>
            </a:extLst>
          </p:cNvPr>
          <p:cNvSpPr/>
          <p:nvPr/>
        </p:nvSpPr>
        <p:spPr>
          <a:xfrm>
            <a:off x="2800475" y="2548182"/>
            <a:ext cx="2142764" cy="214276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ln w="3175">
                <a:solidFill>
                  <a:schemeClr val="bg1">
                    <a:lumMod val="75000"/>
                  </a:schemeClr>
                </a:solidFill>
              </a:ln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845CFD-AEDA-BAC8-8EBC-B62491D7F9A3}"/>
              </a:ext>
            </a:extLst>
          </p:cNvPr>
          <p:cNvSpPr txBox="1"/>
          <p:nvPr/>
        </p:nvSpPr>
        <p:spPr>
          <a:xfrm>
            <a:off x="5543041" y="2741528"/>
            <a:ext cx="3848484" cy="2044012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2200" b="1" dirty="0">
                <a:solidFill>
                  <a:schemeClr val="tx2"/>
                </a:solidFill>
              </a:rPr>
              <a:t>Mary Tchamkina</a:t>
            </a:r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dirty="0">
                <a:solidFill>
                  <a:schemeClr val="tx2"/>
                </a:solidFill>
              </a:rPr>
              <a:t>Manager at Raftelis, focusing on stormwater utilities, water affordability, and technology needed to support them.</a:t>
            </a:r>
          </a:p>
        </p:txBody>
      </p:sp>
    </p:spTree>
    <p:extLst>
      <p:ext uri="{BB962C8B-B14F-4D97-AF65-F5344CB8AC3E}">
        <p14:creationId xmlns:p14="http://schemas.microsoft.com/office/powerpoint/2010/main" val="3264111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7C0F7B-9022-4B83-99AB-A44E5885D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8">
              <a:defRPr/>
            </a:pPr>
            <a:fld id="{F9A1070B-E53E-4F23-90CF-57ED1B7E60C0}" type="slidenum">
              <a:rPr lang="en-US">
                <a:solidFill>
                  <a:srgbClr val="FEFFFF"/>
                </a:solidFill>
                <a:latin typeface="Arial"/>
              </a:rPr>
              <a:pPr defTabSz="914308">
                <a:defRPr/>
              </a:pPr>
              <a:t>4</a:t>
            </a:fld>
            <a:endParaRPr lang="en-US">
              <a:solidFill>
                <a:srgbClr val="FEFFFF"/>
              </a:solidFill>
              <a:latin typeface="Arial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702B8F7-B380-4183-BB89-96B0438D7E97}"/>
              </a:ext>
            </a:extLst>
          </p:cNvPr>
          <p:cNvGrpSpPr/>
          <p:nvPr/>
        </p:nvGrpSpPr>
        <p:grpSpPr>
          <a:xfrm>
            <a:off x="898724" y="1787836"/>
            <a:ext cx="10642715" cy="4416466"/>
            <a:chOff x="898723" y="1422710"/>
            <a:chExt cx="10642715" cy="441646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97DFEFA-1E72-4F16-8A67-56876387DC2E}"/>
                </a:ext>
              </a:extLst>
            </p:cNvPr>
            <p:cNvSpPr txBox="1"/>
            <p:nvPr/>
          </p:nvSpPr>
          <p:spPr>
            <a:xfrm>
              <a:off x="1003852" y="1501603"/>
              <a:ext cx="4544893" cy="1057588"/>
            </a:xfrm>
            <a:prstGeom prst="rect">
              <a:avLst/>
            </a:prstGeom>
            <a:noFill/>
          </p:spPr>
          <p:txBody>
            <a:bodyPr wrap="square" lIns="0" tIns="36000" rIns="0" bIns="36000" rtlCol="0">
              <a:spAutoFit/>
            </a:bodyPr>
            <a:lstStyle/>
            <a:p>
              <a:pPr defTabSz="914308">
                <a:spcBef>
                  <a:spcPts val="1000"/>
                </a:spcBef>
                <a:defRPr/>
              </a:pPr>
              <a:r>
                <a:rPr lang="en-US" sz="3200">
                  <a:solidFill>
                    <a:srgbClr val="3DCCD5"/>
                  </a:solidFill>
                  <a:latin typeface="Arial Black" panose="020B0A04020102020204" pitchFamily="34" charset="0"/>
                  <a:ea typeface="Open Sans Light" charset="0"/>
                  <a:cs typeface="Open Sans Light" charset="0"/>
                </a:rPr>
                <a:t>OUR TEAM</a:t>
              </a:r>
              <a:br>
                <a:rPr lang="en-US" sz="3200">
                  <a:solidFill>
                    <a:srgbClr val="3DCCD5"/>
                  </a:solidFill>
                  <a:latin typeface="Arial Black" panose="020B0A04020102020204" pitchFamily="34" charset="0"/>
                  <a:ea typeface="Open Sans Light" charset="0"/>
                  <a:cs typeface="Open Sans Light" charset="0"/>
                </a:rPr>
              </a:br>
              <a:r>
                <a:rPr lang="en-US" sz="3200">
                  <a:solidFill>
                    <a:srgbClr val="FEFFFF"/>
                  </a:solidFill>
                  <a:latin typeface="Arial Black" panose="020B0A04020102020204" pitchFamily="34" charset="0"/>
                  <a:ea typeface="Open Sans Light" charset="0"/>
                  <a:cs typeface="Open Sans Light" charset="0"/>
                </a:rPr>
                <a:t>HAS IMPLEMENTED</a:t>
              </a:r>
              <a:endParaRPr lang="en-US" sz="1000">
                <a:solidFill>
                  <a:srgbClr val="FFFFFF"/>
                </a:solidFill>
                <a:latin typeface="Arial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DA4B201-B0DB-4C3A-A32C-52A2FD7FD822}"/>
                </a:ext>
              </a:extLst>
            </p:cNvPr>
            <p:cNvGrpSpPr/>
            <p:nvPr/>
          </p:nvGrpSpPr>
          <p:grpSpPr>
            <a:xfrm>
              <a:off x="898723" y="1422710"/>
              <a:ext cx="5160818" cy="4416465"/>
              <a:chOff x="1002632" y="1422710"/>
              <a:chExt cx="5160818" cy="4416465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EFE369E-A8BE-453C-82F5-9C2058A77225}"/>
                  </a:ext>
                </a:extLst>
              </p:cNvPr>
              <p:cNvSpPr txBox="1"/>
              <p:nvPr/>
            </p:nvSpPr>
            <p:spPr>
              <a:xfrm>
                <a:off x="1002632" y="1422710"/>
                <a:ext cx="5160818" cy="44164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914308">
                  <a:spcBef>
                    <a:spcPts val="1000"/>
                  </a:spcBef>
                  <a:defRPr/>
                </a:pPr>
                <a:r>
                  <a:rPr lang="en-US" sz="28699" b="1">
                    <a:solidFill>
                      <a:srgbClr val="FEFFFF"/>
                    </a:solidFill>
                    <a:latin typeface="Georgia"/>
                    <a:ea typeface="Open Sans Light" charset="0"/>
                    <a:cs typeface="Open Sans Light" charset="0"/>
                  </a:rPr>
                  <a:t>75</a:t>
                </a:r>
                <a:endParaRPr lang="en-US" sz="6600" b="1">
                  <a:solidFill>
                    <a:srgbClr val="FEFFFF"/>
                  </a:solidFill>
                  <a:latin typeface="Georgia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F8373F-66EC-4941-98DC-9D672A7CD6F0}"/>
                  </a:ext>
                </a:extLst>
              </p:cNvPr>
              <p:cNvSpPr txBox="1"/>
              <p:nvPr/>
            </p:nvSpPr>
            <p:spPr>
              <a:xfrm>
                <a:off x="4484098" y="4228959"/>
                <a:ext cx="282777" cy="903700"/>
              </a:xfrm>
              <a:prstGeom prst="rect">
                <a:avLst/>
              </a:prstGeom>
              <a:noFill/>
            </p:spPr>
            <p:txBody>
              <a:bodyPr wrap="square" lIns="0" tIns="36000" rIns="0" bIns="36000" rtlCol="0">
                <a:spAutoFit/>
              </a:bodyPr>
              <a:lstStyle/>
              <a:p>
                <a:pPr defTabSz="914308">
                  <a:spcBef>
                    <a:spcPts val="1000"/>
                  </a:spcBef>
                  <a:defRPr/>
                </a:pPr>
                <a:r>
                  <a:rPr lang="en-US" sz="5400">
                    <a:solidFill>
                      <a:srgbClr val="023B40"/>
                    </a:solidFill>
                    <a:latin typeface="Arial Black" panose="020B0A04020102020204" pitchFamily="34" charset="0"/>
                    <a:ea typeface="Open Sans Light" charset="0"/>
                    <a:cs typeface="Open Sans Light" charset="0"/>
                  </a:rPr>
                  <a:t>+</a:t>
                </a:r>
                <a:endParaRPr lang="en-US" sz="1600">
                  <a:solidFill>
                    <a:srgbClr val="023B40"/>
                  </a:solidFill>
                  <a:latin typeface="Arial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F7B3712-00F7-44EE-A0E4-67152D32AFEA}"/>
                </a:ext>
              </a:extLst>
            </p:cNvPr>
            <p:cNvSpPr txBox="1"/>
            <p:nvPr/>
          </p:nvSpPr>
          <p:spPr>
            <a:xfrm>
              <a:off x="5895108" y="3455588"/>
              <a:ext cx="5646330" cy="2042473"/>
            </a:xfrm>
            <a:prstGeom prst="rect">
              <a:avLst/>
            </a:prstGeom>
            <a:noFill/>
          </p:spPr>
          <p:txBody>
            <a:bodyPr wrap="square" lIns="0" tIns="36000" rIns="0" bIns="36000" rtlCol="0">
              <a:spAutoFit/>
            </a:bodyPr>
            <a:lstStyle/>
            <a:p>
              <a:pPr defTabSz="914308">
                <a:spcBef>
                  <a:spcPts val="1000"/>
                </a:spcBef>
                <a:defRPr/>
              </a:pPr>
              <a:r>
                <a:rPr lang="en-US" sz="3200">
                  <a:solidFill>
                    <a:srgbClr val="FEFFFF"/>
                  </a:solidFill>
                  <a:latin typeface="Arial Black" panose="020B0A04020102020204" pitchFamily="34" charset="0"/>
                  <a:ea typeface="Open Sans Light" charset="0"/>
                  <a:cs typeface="Open Sans Light" charset="0"/>
                </a:rPr>
                <a:t>STORMWATER UTILITIES</a:t>
              </a:r>
              <a:br>
                <a:rPr lang="en-US" sz="3200">
                  <a:solidFill>
                    <a:srgbClr val="FEFFFF"/>
                  </a:solidFill>
                  <a:latin typeface="Arial Black" panose="020B0A04020102020204" pitchFamily="34" charset="0"/>
                  <a:ea typeface="Open Sans Light" charset="0"/>
                  <a:cs typeface="Open Sans Light" charset="0"/>
                </a:rPr>
              </a:br>
              <a:r>
                <a:rPr lang="en-US" sz="3200">
                  <a:solidFill>
                    <a:srgbClr val="3DCCD5"/>
                  </a:solidFill>
                  <a:latin typeface="Arial Black" panose="020B0A04020102020204" pitchFamily="34" charset="0"/>
                  <a:ea typeface="Open Sans Light" charset="0"/>
                  <a:cs typeface="Open Sans Light" charset="0"/>
                </a:rPr>
                <a:t>AND HELPED DOZENS MORE WITH PROGRAM &amp; FEE RESTRUCTURING</a:t>
              </a:r>
              <a:endParaRPr lang="en-US" sz="1000">
                <a:solidFill>
                  <a:srgbClr val="FFFFFF"/>
                </a:solidFill>
                <a:latin typeface="Arial"/>
              </a:endParaRPr>
            </a:p>
          </p:txBody>
        </p:sp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E629E006-0625-4AED-9691-9498D0D684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95126" y="723677"/>
            <a:ext cx="3246295" cy="259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96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AB229DD-8144-4E08-957B-57AFAF40527A}"/>
              </a:ext>
            </a:extLst>
          </p:cNvPr>
          <p:cNvSpPr txBox="1"/>
          <p:nvPr/>
        </p:nvSpPr>
        <p:spPr>
          <a:xfrm>
            <a:off x="1198657" y="577860"/>
            <a:ext cx="10347118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4000" b="1">
              <a:solidFill>
                <a:srgbClr val="004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6927F7-EDC1-4B2C-82D1-7F550CD0A9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3512" y="1555110"/>
            <a:ext cx="8089719" cy="456577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C8F5DA-CB28-4911-B6AE-F80A65485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4C81-5B6D-4055-8AE0-D5A713D3FB35}" type="slidenum">
              <a:rPr lang="en-US" smtClean="0"/>
              <a:t>5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9174E1C-6BCD-FED6-068D-3F564E530C00}"/>
              </a:ext>
            </a:extLst>
          </p:cNvPr>
          <p:cNvGrpSpPr/>
          <p:nvPr/>
        </p:nvGrpSpPr>
        <p:grpSpPr>
          <a:xfrm>
            <a:off x="3433870" y="6075267"/>
            <a:ext cx="6012747" cy="373607"/>
            <a:chOff x="571500" y="4666114"/>
            <a:chExt cx="6012747" cy="37360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FB910E6-8F7D-2541-5407-A21C8B785C38}"/>
                </a:ext>
              </a:extLst>
            </p:cNvPr>
            <p:cNvSpPr/>
            <p:nvPr/>
          </p:nvSpPr>
          <p:spPr>
            <a:xfrm>
              <a:off x="571500" y="4752975"/>
              <a:ext cx="200025" cy="196183"/>
            </a:xfrm>
            <a:prstGeom prst="ellipse">
              <a:avLst/>
            </a:prstGeom>
            <a:solidFill>
              <a:srgbClr val="0B3B4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84368C6-E140-27E1-A0AF-9EE342C9295A}"/>
                </a:ext>
              </a:extLst>
            </p:cNvPr>
            <p:cNvSpPr/>
            <p:nvPr/>
          </p:nvSpPr>
          <p:spPr>
            <a:xfrm>
              <a:off x="4348551" y="4756963"/>
              <a:ext cx="200025" cy="196183"/>
            </a:xfrm>
            <a:prstGeom prst="ellipse">
              <a:avLst/>
            </a:prstGeom>
            <a:solidFill>
              <a:srgbClr val="F6D34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CA6E623-3533-D6F0-41B9-B765A37649E9}"/>
                </a:ext>
              </a:extLst>
            </p:cNvPr>
            <p:cNvSpPr txBox="1"/>
            <p:nvPr/>
          </p:nvSpPr>
          <p:spPr>
            <a:xfrm>
              <a:off x="917725" y="4666114"/>
              <a:ext cx="27184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Municipal and government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7F2DDCB-B021-EFC5-4F24-5712364B79EF}"/>
                </a:ext>
              </a:extLst>
            </p:cNvPr>
            <p:cNvSpPr txBox="1"/>
            <p:nvPr/>
          </p:nvSpPr>
          <p:spPr>
            <a:xfrm>
              <a:off x="4676161" y="4670389"/>
              <a:ext cx="1908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Stormwater Utility</a:t>
              </a:r>
            </a:p>
          </p:txBody>
        </p:sp>
      </p:grpSp>
      <p:pic>
        <p:nvPicPr>
          <p:cNvPr id="16" name="Picture 6" descr="A blue letters on a black background&#10;&#10;Description automatically generated">
            <a:extLst>
              <a:ext uri="{FF2B5EF4-FFF2-40B4-BE49-F238E27FC236}">
                <a16:creationId xmlns:a16="http://schemas.microsoft.com/office/drawing/2014/main" id="{668A5133-EC52-C5C4-4817-8C00F495BD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340" y="532631"/>
            <a:ext cx="4136155" cy="66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05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79175-8A3E-4683-B0F2-20E7E1FDB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What is a Stormwater Utility?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87F3A-F1D1-4382-905B-90F2C1463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387" y="2027439"/>
            <a:ext cx="4540380" cy="4018975"/>
          </a:xfrm>
        </p:spPr>
        <p:txBody>
          <a:bodyPr anchor="ctr">
            <a:normAutofit fontScale="77500" lnSpcReduction="20000"/>
          </a:bodyPr>
          <a:lstStyle/>
          <a:p>
            <a:pPr>
              <a:spcAft>
                <a:spcPts val="1200"/>
              </a:spcAft>
            </a:pPr>
            <a:r>
              <a:rPr lang="en-US" dirty="0"/>
              <a:t>Fee for service – a funding mechanism at its core</a:t>
            </a:r>
          </a:p>
          <a:p>
            <a:pPr lvl="1"/>
            <a:r>
              <a:rPr lang="en-US" dirty="0"/>
              <a:t>Revenues support existing stormwater services and compliance activities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Can create additional funding to enhance service delivery</a:t>
            </a:r>
          </a:p>
          <a:p>
            <a:pPr>
              <a:spcAft>
                <a:spcPts val="1200"/>
              </a:spcAft>
            </a:pPr>
            <a:r>
              <a:rPr lang="en-US" dirty="0"/>
              <a:t>User fee frequently established by ordinance</a:t>
            </a:r>
          </a:p>
          <a:p>
            <a:pPr>
              <a:spcAft>
                <a:spcPts val="1200"/>
              </a:spcAft>
            </a:pPr>
            <a:r>
              <a:rPr lang="en-US" dirty="0"/>
              <a:t>Generally, distinct from water and sewer funds and general fund (but doesn’t need to be)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357E1A-3697-42B5-B584-E4C4AD64E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31189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969999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26C27DEE-8029-4AAF-9F47-C97C4D2172BB}" type="slidenum">
              <a:rPr lang="en-US" dirty="0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5" name="Picture 4" descr="A picture containing book&#10;&#10;Description generated with high confidence">
            <a:extLst>
              <a:ext uri="{FF2B5EF4-FFF2-40B4-BE49-F238E27FC236}">
                <a16:creationId xmlns:a16="http://schemas.microsoft.com/office/drawing/2014/main" id="{08B55137-D7C8-4700-BA81-62603AB39E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" t="1846" r="1910" b="10517"/>
          <a:stretch/>
        </p:blipFill>
        <p:spPr>
          <a:xfrm>
            <a:off x="6508844" y="2027439"/>
            <a:ext cx="4747769" cy="330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016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404DF-41F7-FDD9-5CF3-D72B40B3C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Basis for Fees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6592B-5843-3678-D337-74465D0F9F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56367" y="5854654"/>
            <a:ext cx="7954723" cy="8668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  Impervious Area =      Runoff =     Fee  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7B5B78-45D4-B07C-F8EC-16FAFF3496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26747CA2-0402-8E70-ADB7-285CA14308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137" y="1621581"/>
            <a:ext cx="6380005" cy="3910924"/>
          </a:xfrm>
          <a:prstGeom prst="rect">
            <a:avLst/>
          </a:prstGeom>
          <a:ln w="19050">
            <a:noFill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74DF6C6-8EED-6DC0-3D6C-D8FCF1B082C1}"/>
              </a:ext>
            </a:extLst>
          </p:cNvPr>
          <p:cNvGrpSpPr/>
          <p:nvPr/>
        </p:nvGrpSpPr>
        <p:grpSpPr>
          <a:xfrm>
            <a:off x="2656367" y="5922938"/>
            <a:ext cx="5742469" cy="377754"/>
            <a:chOff x="1333741" y="5785984"/>
            <a:chExt cx="5742469" cy="377754"/>
          </a:xfrm>
        </p:grpSpPr>
        <p:sp>
          <p:nvSpPr>
            <p:cNvPr id="7" name="Arrow: Up 6">
              <a:extLst>
                <a:ext uri="{FF2B5EF4-FFF2-40B4-BE49-F238E27FC236}">
                  <a16:creationId xmlns:a16="http://schemas.microsoft.com/office/drawing/2014/main" id="{84083C6D-AD33-C900-BE25-24DD7D3CBF09}"/>
                </a:ext>
              </a:extLst>
            </p:cNvPr>
            <p:cNvSpPr/>
            <p:nvPr/>
          </p:nvSpPr>
          <p:spPr>
            <a:xfrm>
              <a:off x="1333741" y="5785984"/>
              <a:ext cx="391151" cy="365126"/>
            </a:xfrm>
            <a:prstGeom prst="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row: Up 7">
              <a:extLst>
                <a:ext uri="{FF2B5EF4-FFF2-40B4-BE49-F238E27FC236}">
                  <a16:creationId xmlns:a16="http://schemas.microsoft.com/office/drawing/2014/main" id="{8F69AB5C-60B3-68D6-2C3D-D4B8CCFBEB50}"/>
                </a:ext>
              </a:extLst>
            </p:cNvPr>
            <p:cNvSpPr/>
            <p:nvPr/>
          </p:nvSpPr>
          <p:spPr>
            <a:xfrm>
              <a:off x="4819153" y="5798612"/>
              <a:ext cx="391151" cy="365126"/>
            </a:xfrm>
            <a:prstGeom prst="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row: Up 8">
              <a:extLst>
                <a:ext uri="{FF2B5EF4-FFF2-40B4-BE49-F238E27FC236}">
                  <a16:creationId xmlns:a16="http://schemas.microsoft.com/office/drawing/2014/main" id="{149F4E83-729A-ADE0-1E90-C78CE0270C45}"/>
                </a:ext>
              </a:extLst>
            </p:cNvPr>
            <p:cNvSpPr/>
            <p:nvPr/>
          </p:nvSpPr>
          <p:spPr>
            <a:xfrm>
              <a:off x="6685059" y="5792455"/>
              <a:ext cx="391151" cy="365126"/>
            </a:xfrm>
            <a:prstGeom prst="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6527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BFE92B-EACE-21C2-3FD4-306657C86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92F360DB-2188-C4C0-ED55-FE31A21F3A5C}"/>
              </a:ext>
            </a:extLst>
          </p:cNvPr>
          <p:cNvGrpSpPr/>
          <p:nvPr/>
        </p:nvGrpSpPr>
        <p:grpSpPr>
          <a:xfrm>
            <a:off x="8726489" y="1141730"/>
            <a:ext cx="2455033" cy="2495551"/>
            <a:chOff x="1814072" y="3437888"/>
            <a:chExt cx="2455033" cy="2495551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CFF61F6-F1E0-8165-F7FA-D4E2CA1EEB07}"/>
                </a:ext>
              </a:extLst>
            </p:cNvPr>
            <p:cNvSpPr/>
            <p:nvPr/>
          </p:nvSpPr>
          <p:spPr>
            <a:xfrm>
              <a:off x="1814072" y="3437888"/>
              <a:ext cx="2453128" cy="24955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324000" rIns="256032" bIns="256032" rtlCol="0" anchor="b"/>
            <a:lstStyle/>
            <a:p>
              <a:pPr algn="ctr">
                <a:spcBef>
                  <a:spcPts val="600"/>
                </a:spcBef>
              </a:pPr>
              <a:r>
                <a:rPr lang="en-US" sz="1600" b="1" dirty="0">
                  <a:solidFill>
                    <a:schemeClr val="tx2"/>
                  </a:solidFill>
                </a:rPr>
                <a:t>Standardized</a:t>
              </a:r>
            </a:p>
            <a:p>
              <a:pPr algn="ctr">
                <a:spcBef>
                  <a:spcPts val="600"/>
                </a:spcBef>
              </a:pPr>
              <a:r>
                <a:rPr lang="en-US" sz="1600" b="1" dirty="0">
                  <a:solidFill>
                    <a:schemeClr val="tx2"/>
                  </a:solidFill>
                </a:rPr>
                <a:t> communications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7273735-D090-947D-A830-EB8E6B896151}"/>
                </a:ext>
              </a:extLst>
            </p:cNvPr>
            <p:cNvSpPr/>
            <p:nvPr/>
          </p:nvSpPr>
          <p:spPr>
            <a:xfrm flipV="1">
              <a:off x="1814072" y="3437888"/>
              <a:ext cx="2455033" cy="516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324000" rIns="180000" rtlCol="0" anchor="t"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endParaRPr lang="en-US" sz="1000">
                <a:solidFill>
                  <a:schemeClr val="tx2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88A7C47-4211-018D-51BF-818314632765}"/>
              </a:ext>
            </a:extLst>
          </p:cNvPr>
          <p:cNvGrpSpPr/>
          <p:nvPr/>
        </p:nvGrpSpPr>
        <p:grpSpPr>
          <a:xfrm>
            <a:off x="6106161" y="3783719"/>
            <a:ext cx="2455033" cy="2495551"/>
            <a:chOff x="1814072" y="3437888"/>
            <a:chExt cx="2455033" cy="2495551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8425857-33F4-1838-22E9-D8BA657CC839}"/>
                </a:ext>
              </a:extLst>
            </p:cNvPr>
            <p:cNvSpPr/>
            <p:nvPr/>
          </p:nvSpPr>
          <p:spPr>
            <a:xfrm>
              <a:off x="1814072" y="3437888"/>
              <a:ext cx="2453128" cy="24955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324000" rIns="256032" bIns="256032" rtlCol="0" anchor="b"/>
            <a:lstStyle/>
            <a:p>
              <a:pPr algn="ctr">
                <a:spcBef>
                  <a:spcPts val="600"/>
                </a:spcBef>
              </a:pPr>
              <a:r>
                <a:rPr lang="en-US" sz="1600" b="1" dirty="0">
                  <a:solidFill>
                    <a:schemeClr val="tx2"/>
                  </a:solidFill>
                </a:rPr>
                <a:t>Economies </a:t>
              </a:r>
            </a:p>
            <a:p>
              <a:pPr algn="ctr">
                <a:spcBef>
                  <a:spcPts val="600"/>
                </a:spcBef>
              </a:pPr>
              <a:r>
                <a:rPr lang="en-US" sz="1600" b="1" dirty="0">
                  <a:solidFill>
                    <a:schemeClr val="tx2"/>
                  </a:solidFill>
                </a:rPr>
                <a:t>of scale 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AB32DF0-B191-02EE-5E19-E658DA515CDA}"/>
                </a:ext>
              </a:extLst>
            </p:cNvPr>
            <p:cNvSpPr/>
            <p:nvPr/>
          </p:nvSpPr>
          <p:spPr>
            <a:xfrm flipV="1">
              <a:off x="1814072" y="3437888"/>
              <a:ext cx="2455033" cy="516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324000" rIns="180000" rtlCol="0" anchor="t"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endParaRPr lang="en-US" sz="1000">
                <a:solidFill>
                  <a:schemeClr val="tx2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5B8F520-EEC7-7126-6549-839B6167A3C7}"/>
              </a:ext>
            </a:extLst>
          </p:cNvPr>
          <p:cNvGrpSpPr/>
          <p:nvPr/>
        </p:nvGrpSpPr>
        <p:grpSpPr>
          <a:xfrm>
            <a:off x="8726489" y="3783719"/>
            <a:ext cx="2455033" cy="2651200"/>
            <a:chOff x="1814072" y="3437888"/>
            <a:chExt cx="2455033" cy="265120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A960D85-9E52-4EB4-5017-A7B7B088FEF0}"/>
                </a:ext>
              </a:extLst>
            </p:cNvPr>
            <p:cNvSpPr/>
            <p:nvPr/>
          </p:nvSpPr>
          <p:spPr>
            <a:xfrm>
              <a:off x="1814072" y="3437888"/>
              <a:ext cx="2453128" cy="2651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324000" rIns="256032" bIns="256032" rtlCol="0" anchor="b"/>
            <a:lstStyle/>
            <a:p>
              <a:pPr algn="ctr">
                <a:spcBef>
                  <a:spcPts val="600"/>
                </a:spcBef>
              </a:pPr>
              <a:r>
                <a:rPr lang="en-US" sz="1600" b="1" dirty="0">
                  <a:solidFill>
                    <a:schemeClr val="tx2"/>
                  </a:solidFill>
                </a:rPr>
                <a:t>Operational efficiency &amp; uniformity of expertise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B618048-1675-15B2-06C1-BD3C39416AC3}"/>
                </a:ext>
              </a:extLst>
            </p:cNvPr>
            <p:cNvSpPr/>
            <p:nvPr/>
          </p:nvSpPr>
          <p:spPr>
            <a:xfrm flipV="1">
              <a:off x="1814072" y="3437888"/>
              <a:ext cx="2455033" cy="516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324000" rIns="180000" rtlCol="0" anchor="t"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endParaRPr lang="en-US" sz="1000">
                <a:solidFill>
                  <a:schemeClr val="tx2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0EB3D88-26DC-DE4D-1093-B20702031E47}"/>
              </a:ext>
            </a:extLst>
          </p:cNvPr>
          <p:cNvGrpSpPr/>
          <p:nvPr/>
        </p:nvGrpSpPr>
        <p:grpSpPr>
          <a:xfrm>
            <a:off x="6106161" y="1141730"/>
            <a:ext cx="2455033" cy="2495551"/>
            <a:chOff x="1814072" y="3437888"/>
            <a:chExt cx="2455033" cy="2495551"/>
          </a:xfrm>
          <a:effectLst/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DB8360B-9997-41E4-8F72-941D69BDEB78}"/>
                </a:ext>
              </a:extLst>
            </p:cNvPr>
            <p:cNvSpPr/>
            <p:nvPr/>
          </p:nvSpPr>
          <p:spPr>
            <a:xfrm>
              <a:off x="1814072" y="3437888"/>
              <a:ext cx="2453128" cy="24955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324000" rIns="256032" bIns="256032" rtlCol="0" anchor="b"/>
            <a:lstStyle/>
            <a:p>
              <a:pPr algn="ctr">
                <a:spcBef>
                  <a:spcPts val="600"/>
                </a:spcBef>
              </a:pPr>
              <a:r>
                <a:rPr lang="en-US" sz="1600" b="1" dirty="0">
                  <a:solidFill>
                    <a:schemeClr val="tx2"/>
                  </a:solidFill>
                </a:rPr>
                <a:t>Water doesn’t care about municipal boundaries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DCD3085-161B-86CC-4857-4AD434E58CB9}"/>
                </a:ext>
              </a:extLst>
            </p:cNvPr>
            <p:cNvSpPr/>
            <p:nvPr/>
          </p:nvSpPr>
          <p:spPr>
            <a:xfrm flipV="1">
              <a:off x="1814072" y="3437888"/>
              <a:ext cx="2455033" cy="516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324000" rIns="180000" rtlCol="0" anchor="t"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endParaRPr lang="en-US" sz="1000">
                <a:solidFill>
                  <a:schemeClr val="tx2"/>
                </a:solidFill>
              </a:endParaRPr>
            </a:p>
          </p:txBody>
        </p:sp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7726A899-1710-B8F7-A1DB-F074D22B1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3600" dirty="0">
                <a:solidFill>
                  <a:schemeClr val="accent1"/>
                </a:solidFill>
              </a:rPr>
              <a:t>Why Regional?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8C7E64-968C-DE10-4911-436D0BFC2AE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Benefits of approaching stormwater management and its funding on a regional scale.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A2433D-BBA5-9701-13F2-D54B93752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5DC6D96-3FF5-DC88-2369-B561667CD3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9944" y="1593182"/>
            <a:ext cx="686215" cy="686215"/>
          </a:xfrm>
          <a:prstGeom prst="rect">
            <a:avLst/>
          </a:prstGeom>
        </p:spPr>
      </p:pic>
      <p:pic>
        <p:nvPicPr>
          <p:cNvPr id="5" name="Graphic 4" descr="Topography Map outline">
            <a:extLst>
              <a:ext uri="{FF2B5EF4-FFF2-40B4-BE49-F238E27FC236}">
                <a16:creationId xmlns:a16="http://schemas.microsoft.com/office/drawing/2014/main" id="{F2A88AD8-7939-3E9C-52A3-FB75231848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13162" y="1500921"/>
            <a:ext cx="914400" cy="9144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039683D-967B-F145-1FAE-C7B7B632FF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09944" y="4246244"/>
            <a:ext cx="686215" cy="68621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4E07220-A2C7-260C-26D8-2ED78D9EA0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89617" y="4246244"/>
            <a:ext cx="686215" cy="68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766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E30CE-FC6D-CFB9-EEF6-66B5B171C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Regional Stormwater Utility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5462B-55C4-B1B3-AF11-6967893E0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Lowest hanging fruit for regional collaboration is utility administration and billing</a:t>
            </a:r>
          </a:p>
          <a:p>
            <a:r>
              <a:rPr lang="en-US" dirty="0"/>
              <a:t>Scope could be expanded to other levels of collaboration and shared services if desired</a:t>
            </a:r>
          </a:p>
        </p:txBody>
      </p:sp>
    </p:spTree>
    <p:extLst>
      <p:ext uri="{BB962C8B-B14F-4D97-AF65-F5344CB8AC3E}">
        <p14:creationId xmlns:p14="http://schemas.microsoft.com/office/powerpoint/2010/main" val="213659573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Raftelis 2023">
      <a:dk1>
        <a:srgbClr val="000000"/>
      </a:dk1>
      <a:lt1>
        <a:srgbClr val="FFFFFF"/>
      </a:lt1>
      <a:dk2>
        <a:srgbClr val="023B40"/>
      </a:dk2>
      <a:lt2>
        <a:srgbClr val="F0F0F0"/>
      </a:lt2>
      <a:accent1>
        <a:srgbClr val="3DCCD5"/>
      </a:accent1>
      <a:accent2>
        <a:srgbClr val="02A787"/>
      </a:accent2>
      <a:accent3>
        <a:srgbClr val="F7D342"/>
      </a:accent3>
      <a:accent4>
        <a:srgbClr val="F1564B"/>
      </a:accent4>
      <a:accent5>
        <a:srgbClr val="8ACEAF"/>
      </a:accent5>
      <a:accent6>
        <a:srgbClr val="6D8076"/>
      </a:accent6>
      <a:hlink>
        <a:srgbClr val="3DCCD5"/>
      </a:hlink>
      <a:folHlink>
        <a:srgbClr val="24A1A8"/>
      </a:folHlink>
    </a:clrScheme>
    <a:fontScheme name="Raftelis-2023-PP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aftelis-2023">
  <a:themeElements>
    <a:clrScheme name="Raftelis">
      <a:dk1>
        <a:srgbClr val="000000"/>
      </a:dk1>
      <a:lt1>
        <a:srgbClr val="FFFFFF"/>
      </a:lt1>
      <a:dk2>
        <a:srgbClr val="023B40"/>
      </a:dk2>
      <a:lt2>
        <a:srgbClr val="F0F0F0"/>
      </a:lt2>
      <a:accent1>
        <a:srgbClr val="3DCCD5"/>
      </a:accent1>
      <a:accent2>
        <a:srgbClr val="02A787"/>
      </a:accent2>
      <a:accent3>
        <a:srgbClr val="F7D342"/>
      </a:accent3>
      <a:accent4>
        <a:srgbClr val="F1564B"/>
      </a:accent4>
      <a:accent5>
        <a:srgbClr val="8ACEAF"/>
      </a:accent5>
      <a:accent6>
        <a:srgbClr val="6D8076"/>
      </a:accent6>
      <a:hlink>
        <a:srgbClr val="3DCCD5"/>
      </a:hlink>
      <a:folHlink>
        <a:srgbClr val="24A1A8"/>
      </a:folHlink>
    </a:clrScheme>
    <a:fontScheme name="Raftelis-2023-PP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aftelis-2023" id="{7F756D2F-6F78-4715-9943-7070E54D0F89}" vid="{5ED20FF4-806F-409B-9734-095F47E803A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8a97bb9-a5ea-4d37-8210-a92d59973cd4" xsi:nil="true"/>
    <lcf76f155ced4ddcb4097134ff3c332f xmlns="36b6dd5b-0a9f-48b2-9232-51bd23bb416a">
      <Terms xmlns="http://schemas.microsoft.com/office/infopath/2007/PartnerControls"/>
    </lcf76f155ced4ddcb4097134ff3c332f>
    <MediaLengthInSeconds xmlns="36b6dd5b-0a9f-48b2-9232-51bd23bb416a" xsi:nil="true"/>
    <SharedWithUsers xmlns="28a97bb9-a5ea-4d37-8210-a92d59973cd4">
      <UserInfo>
        <DisplayName>Michelle Ferguson</DisplayName>
        <AccountId>98</AccountId>
        <AccountType/>
      </UserInfo>
      <UserInfo>
        <DisplayName>Henrietta Locklear</DisplayName>
        <AccountId>102</AccountId>
        <AccountType/>
      </UserInfo>
      <UserInfo>
        <DisplayName>Jeffrey Duke</DisplayName>
        <AccountId>190</AccountId>
        <AccountType/>
      </UserInfo>
      <UserInfo>
        <DisplayName>David George</DisplayName>
        <AccountId>12</AccountId>
        <AccountType/>
      </UserInfo>
      <UserInfo>
        <DisplayName>Victoria Baldwin</DisplayName>
        <AccountId>23</AccountId>
        <AccountType/>
      </UserInfo>
      <UserInfo>
        <DisplayName>Amanda Wahula</DisplayName>
        <AccountId>6</AccountId>
        <AccountType/>
      </UserInfo>
      <UserInfo>
        <DisplayName>Melanie Sepulveda</DisplayName>
        <AccountId>28</AccountId>
        <AccountType/>
      </UserInfo>
    </SharedWithUsers>
    <_dlc_DocId xmlns="28a97bb9-a5ea-4d37-8210-a92d59973cd4">RFCIDM-1790027531-21283</_dlc_DocId>
    <_dlc_DocIdUrl xmlns="28a97bb9-a5ea-4d37-8210-a92d59973cd4">
      <Url>https://raftelis.sharepoint.com/sites/Marketing/_layouts/15/DocIdRedir.aspx?ID=RFCIDM-1790027531-21283</Url>
      <Description>RFCIDM-1790027531-21283</Description>
    </_dlc_DocIdUrl>
    <Tag xmlns="36b6dd5b-0a9f-48b2-9232-51bd23bb416a" xsi:nil="true"/>
    <Category xmlns="36b6dd5b-0a9f-48b2-9232-51bd23bb416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F19AF1B997754E92A98D8179293C12" ma:contentTypeVersion="24" ma:contentTypeDescription="Create a new document." ma:contentTypeScope="" ma:versionID="309ee702c51a2af8596dd8494222094d">
  <xsd:schema xmlns:xsd="http://www.w3.org/2001/XMLSchema" xmlns:xs="http://www.w3.org/2001/XMLSchema" xmlns:p="http://schemas.microsoft.com/office/2006/metadata/properties" xmlns:ns2="36b6dd5b-0a9f-48b2-9232-51bd23bb416a" xmlns:ns3="28a97bb9-a5ea-4d37-8210-a92d59973cd4" targetNamespace="http://schemas.microsoft.com/office/2006/metadata/properties" ma:root="true" ma:fieldsID="b8d31bfd2fe185d3b2568647bb2dcdc3" ns2:_="" ns3:_="">
    <xsd:import namespace="36b6dd5b-0a9f-48b2-9232-51bd23bb416a"/>
    <xsd:import namespace="28a97bb9-a5ea-4d37-8210-a92d59973c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3:_dlc_DocId" minOccurs="0"/>
                <xsd:element ref="ns3:_dlc_DocIdUrl" minOccurs="0"/>
                <xsd:element ref="ns3:_dlc_DocIdPersistId" minOccurs="0"/>
                <xsd:element ref="ns2:MediaServiceSearchProperties" minOccurs="0"/>
                <xsd:element ref="ns2:Category" minOccurs="0"/>
                <xsd:element ref="ns2:Ta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b6dd5b-0a9f-48b2-9232-51bd23bb41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f00d192-4cb7-43e2-821b-9ecdc30ca9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Category" ma:index="26" nillable="true" ma:displayName="Category" ma:format="Dropdown" ma:internalName="Category">
      <xsd:simpleType>
        <xsd:union memberTypes="dms:Text">
          <xsd:simpleType>
            <xsd:restriction base="dms:Choice">
              <xsd:enumeration value="Marketing"/>
              <xsd:enumeration value="Sample"/>
              <xsd:enumeration value="Final"/>
            </xsd:restriction>
          </xsd:simpleType>
        </xsd:union>
      </xsd:simpleType>
    </xsd:element>
    <xsd:element name="Tag" ma:index="27" nillable="true" ma:displayName="Tag" ma:format="Dropdown" ma:internalName="Tag">
      <xsd:simpleType>
        <xsd:union memberTypes="dms:Text">
          <xsd:simpleType>
            <xsd:restriction base="dms:Choice">
              <xsd:enumeration value="Marketing"/>
              <xsd:enumeration value="Sample"/>
              <xsd:enumeration value="Choice 3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a97bb9-a5ea-4d37-8210-a92d59973cd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92b2b45-dfa3-42aa-a084-c75d2cf2865b}" ma:internalName="TaxCatchAll" ma:showField="CatchAllData" ma:web="28a97bb9-a5ea-4d37-8210-a92d59973c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478DA0-6B06-4186-8EE6-626C84D5EB0D}">
  <ds:schemaRefs>
    <ds:schemaRef ds:uri="http://schemas.microsoft.com/office/infopath/2007/PartnerControls"/>
    <ds:schemaRef ds:uri="36b6dd5b-0a9f-48b2-9232-51bd23bb416a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28a97bb9-a5ea-4d37-8210-a92d59973cd4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C1C9290-9E60-4FB8-A3AC-3A6390F326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C3C97F-9AB4-4A27-9965-FD3675BEEFB1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927FCCDE-8E12-4AC5-9F0F-6598A315D007}">
  <ds:schemaRefs>
    <ds:schemaRef ds:uri="28a97bb9-a5ea-4d37-8210-a92d59973cd4"/>
    <ds:schemaRef ds:uri="36b6dd5b-0a9f-48b2-9232-51bd23bb416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6156022b-67ad-4709-a228-10a02d5a9ab9}" enabled="0" method="" siteId="{6156022b-67ad-4709-a228-10a02d5a9ab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2851</TotalTime>
  <Words>1182</Words>
  <Application>Microsoft Macintosh PowerPoint</Application>
  <PresentationFormat>Widescreen</PresentationFormat>
  <Paragraphs>160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Aptos</vt:lpstr>
      <vt:lpstr>Arial</vt:lpstr>
      <vt:lpstr>Arial Black</vt:lpstr>
      <vt:lpstr>Calibri</vt:lpstr>
      <vt:lpstr>Georgia</vt:lpstr>
      <vt:lpstr>Verdana</vt:lpstr>
      <vt:lpstr>Custom Design</vt:lpstr>
      <vt:lpstr>Raftelis-2023</vt:lpstr>
      <vt:lpstr>PowerPoint Presentation</vt:lpstr>
      <vt:lpstr>Agenda</vt:lpstr>
      <vt:lpstr>Introductions</vt:lpstr>
      <vt:lpstr>PowerPoint Presentation</vt:lpstr>
      <vt:lpstr>PowerPoint Presentation</vt:lpstr>
      <vt:lpstr>What is a Stormwater Utility?</vt:lpstr>
      <vt:lpstr>Basis for Fees</vt:lpstr>
      <vt:lpstr>Why Regional?</vt:lpstr>
      <vt:lpstr>Regional Stormwater Utility</vt:lpstr>
      <vt:lpstr>PowerPoint Presentation</vt:lpstr>
      <vt:lpstr>Regional Utility/Service Delivery Models</vt:lpstr>
      <vt:lpstr>Example of Centralized Utility:  Northeast Ohio Regional Sewer District, OH</vt:lpstr>
      <vt:lpstr>Regional Utility/Service Delivery Models</vt:lpstr>
      <vt:lpstr>Examples of Decentralized Governance: Granville-Person Cooperative Stormwater Services, NC</vt:lpstr>
      <vt:lpstr>Regional Collaboration Facilitated by</vt:lpstr>
      <vt:lpstr>Regional Collaboration via Stormwater Utility Group</vt:lpstr>
      <vt:lpstr>PowerPoint Presentation</vt:lpstr>
      <vt:lpstr>New England Context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Voodoo Powerpoint</dc:title>
  <dc:subject/>
  <dc:creator>SevenBox</dc:creator>
  <cp:keywords/>
  <dc:description/>
  <cp:lastModifiedBy>Lydia Olson</cp:lastModifiedBy>
  <cp:revision>2</cp:revision>
  <dcterms:created xsi:type="dcterms:W3CDTF">2017-07-25T02:03:18Z</dcterms:created>
  <dcterms:modified xsi:type="dcterms:W3CDTF">2025-09-25T18:32:15Z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0x010100C1F19AF1B997754E92A98D8179293C12</vt:lpwstr>
  </property>
  <property fmtid="{D5CDD505-2E9C-101B-9397-08002B2CF9AE}" pid="3" name="MediaServiceImageTags">
    <vt:lpwstr/>
  </property>
  <property fmtid="{D5CDD505-2E9C-101B-9397-08002B2CF9AE}" pid="4" name="_ColorHex">
    <vt:lpwstr/>
  </property>
  <property fmtid="{D5CDD505-2E9C-101B-9397-08002B2CF9AE}" pid="5" name="ComplianceAssetId">
    <vt:lpwstr/>
  </property>
  <property fmtid="{D5CDD505-2E9C-101B-9397-08002B2CF9AE}" pid="6" name="xd_Signature">
    <vt:lpwstr/>
  </property>
  <property fmtid="{D5CDD505-2E9C-101B-9397-08002B2CF9AE}" pid="7" name="SharedWithUsers">
    <vt:lpwstr>2452;#Creative Services Members;#98;#Matt Jackson;#753;#SharePoint2020_Security_Group</vt:lpwstr>
  </property>
  <property fmtid="{D5CDD505-2E9C-101B-9397-08002B2CF9AE}" pid="8" name="_Emoji">
    <vt:lpwstr/>
  </property>
  <property fmtid="{D5CDD505-2E9C-101B-9397-08002B2CF9AE}" pid="9" name="TriggerFlowInfo">
    <vt:lpwstr/>
  </property>
  <property fmtid="{D5CDD505-2E9C-101B-9397-08002B2CF9AE}" pid="10" name="xd_ProgID">
    <vt:lpwstr/>
  </property>
  <property fmtid="{D5CDD505-2E9C-101B-9397-08002B2CF9AE}" pid="11" name="TemplateUrl">
    <vt:lpwstr/>
  </property>
  <property fmtid="{D5CDD505-2E9C-101B-9397-08002B2CF9AE}" pid="12" name="_ExtendedDescription">
    <vt:lpwstr/>
  </property>
  <property fmtid="{D5CDD505-2E9C-101B-9397-08002B2CF9AE}" pid="13" name="_ColorTag">
    <vt:lpwstr/>
  </property>
  <property fmtid="{D5CDD505-2E9C-101B-9397-08002B2CF9AE}" pid="14" name="_dlc_DocIdItemGuid">
    <vt:lpwstr>d8658355-3900-40c8-abd2-b775ac267b01</vt:lpwstr>
  </property>
</Properties>
</file>